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Lst>
  <p:notesMasterIdLst>
    <p:notesMasterId r:id="rId20"/>
  </p:notesMasterIdLst>
  <p:sldIdLst>
    <p:sldId id="256" r:id="rId8"/>
    <p:sldId id="257" r:id="rId9"/>
    <p:sldId id="258" r:id="rId10"/>
    <p:sldId id="294" r:id="rId11"/>
    <p:sldId id="291" r:id="rId12"/>
    <p:sldId id="264" r:id="rId13"/>
    <p:sldId id="286" r:id="rId14"/>
    <p:sldId id="287" r:id="rId15"/>
    <p:sldId id="295" r:id="rId16"/>
    <p:sldId id="296" r:id="rId17"/>
    <p:sldId id="271" r:id="rId18"/>
    <p:sldId id="297" r:id="rId19"/>
    <p:sldId id="298" r:id="rId21"/>
    <p:sldId id="299" r:id="rId22"/>
    <p:sldId id="301" r:id="rId23"/>
    <p:sldId id="278" r:id="rId24"/>
    <p:sldId id="289" r:id="rId25"/>
    <p:sldId id="290" r:id="rId26"/>
    <p:sldId id="302" r:id="rId27"/>
    <p:sldId id="303" r:id="rId28"/>
    <p:sldId id="285" r:id="rId29"/>
  </p:sldIdLst>
  <p:sldSz cx="24384000" cy="13716000"/>
  <p:notesSz cx="6858000" cy="9144000"/>
  <p:defaultTextStyle>
    <a:defPPr>
      <a:defRPr lang="en-US"/>
    </a:defPPr>
    <a:lvl1pPr marL="0" lvl="0" indent="0" algn="l" defTabSz="1828800" rtl="0" eaLnBrk="1" fontAlgn="base" latinLnBrk="0" hangingPunct="1">
      <a:lnSpc>
        <a:spcPct val="100000"/>
      </a:lnSpc>
      <a:spcBef>
        <a:spcPct val="0"/>
      </a:spcBef>
      <a:spcAft>
        <a:spcPct val="0"/>
      </a:spcAft>
      <a:buNone/>
      <a:defRPr sz="3600" b="0" i="0" u="none" kern="1200" baseline="0">
        <a:solidFill>
          <a:srgbClr val="000000"/>
        </a:solidFill>
        <a:latin typeface="Calibri" panose="020F0502020204030204" charset="0"/>
        <a:ea typeface="+mn-ea"/>
        <a:cs typeface="+mn-cs"/>
        <a:sym typeface="Calibri" panose="020F0502020204030204" charset="0"/>
      </a:defRPr>
    </a:lvl1pPr>
    <a:lvl2pPr marL="0" lvl="1" indent="457200" algn="l" defTabSz="1828800" rtl="0" eaLnBrk="1" fontAlgn="base" latinLnBrk="0" hangingPunct="1">
      <a:lnSpc>
        <a:spcPct val="100000"/>
      </a:lnSpc>
      <a:spcBef>
        <a:spcPct val="0"/>
      </a:spcBef>
      <a:spcAft>
        <a:spcPct val="0"/>
      </a:spcAft>
      <a:buNone/>
      <a:defRPr sz="3600" b="0" i="0" u="none" kern="1200" baseline="0">
        <a:solidFill>
          <a:srgbClr val="000000"/>
        </a:solidFill>
        <a:latin typeface="Calibri" panose="020F0502020204030204" charset="0"/>
        <a:ea typeface="+mn-ea"/>
        <a:cs typeface="+mn-cs"/>
        <a:sym typeface="Calibri" panose="020F0502020204030204" charset="0"/>
      </a:defRPr>
    </a:lvl2pPr>
    <a:lvl3pPr marL="0" lvl="2" indent="914400" algn="l" defTabSz="1828800" rtl="0" eaLnBrk="1" fontAlgn="base" latinLnBrk="0" hangingPunct="1">
      <a:lnSpc>
        <a:spcPct val="100000"/>
      </a:lnSpc>
      <a:spcBef>
        <a:spcPct val="0"/>
      </a:spcBef>
      <a:spcAft>
        <a:spcPct val="0"/>
      </a:spcAft>
      <a:buNone/>
      <a:defRPr sz="3600" b="0" i="0" u="none" kern="1200" baseline="0">
        <a:solidFill>
          <a:srgbClr val="000000"/>
        </a:solidFill>
        <a:latin typeface="Calibri" panose="020F0502020204030204" charset="0"/>
        <a:ea typeface="+mn-ea"/>
        <a:cs typeface="+mn-cs"/>
        <a:sym typeface="Calibri" panose="020F0502020204030204" charset="0"/>
      </a:defRPr>
    </a:lvl3pPr>
    <a:lvl4pPr marL="0" lvl="3" indent="1371600" algn="l" defTabSz="1828800" rtl="0" eaLnBrk="1" fontAlgn="base" latinLnBrk="0" hangingPunct="1">
      <a:lnSpc>
        <a:spcPct val="100000"/>
      </a:lnSpc>
      <a:spcBef>
        <a:spcPct val="0"/>
      </a:spcBef>
      <a:spcAft>
        <a:spcPct val="0"/>
      </a:spcAft>
      <a:buNone/>
      <a:defRPr sz="3600" b="0" i="0" u="none" kern="1200" baseline="0">
        <a:solidFill>
          <a:srgbClr val="000000"/>
        </a:solidFill>
        <a:latin typeface="Calibri" panose="020F0502020204030204" charset="0"/>
        <a:ea typeface="+mn-ea"/>
        <a:cs typeface="+mn-cs"/>
        <a:sym typeface="Calibri" panose="020F0502020204030204" charset="0"/>
      </a:defRPr>
    </a:lvl4pPr>
    <a:lvl5pPr marL="0" lvl="4" indent="1828800" algn="l" defTabSz="1828800" rtl="0" eaLnBrk="1" fontAlgn="base" latinLnBrk="0" hangingPunct="1">
      <a:lnSpc>
        <a:spcPct val="100000"/>
      </a:lnSpc>
      <a:spcBef>
        <a:spcPct val="0"/>
      </a:spcBef>
      <a:spcAft>
        <a:spcPct val="0"/>
      </a:spcAft>
      <a:buNone/>
      <a:defRPr sz="3600" b="0" i="0" u="none" kern="1200" baseline="0">
        <a:solidFill>
          <a:srgbClr val="000000"/>
        </a:solidFill>
        <a:latin typeface="Calibri" panose="020F0502020204030204" charset="0"/>
        <a:ea typeface="+mn-ea"/>
        <a:cs typeface="+mn-cs"/>
        <a:sym typeface="Calibri" panose="020F0502020204030204" charset="0"/>
      </a:defRPr>
    </a:lvl5pPr>
    <a:lvl6pPr marL="2286000" lvl="5" indent="1828800" algn="l" defTabSz="1828800" rtl="0" eaLnBrk="1" fontAlgn="base" latinLnBrk="0" hangingPunct="1">
      <a:lnSpc>
        <a:spcPct val="100000"/>
      </a:lnSpc>
      <a:spcBef>
        <a:spcPct val="0"/>
      </a:spcBef>
      <a:spcAft>
        <a:spcPct val="0"/>
      </a:spcAft>
      <a:buNone/>
      <a:defRPr sz="3600" b="0" i="0" u="none" kern="1200" baseline="0">
        <a:solidFill>
          <a:srgbClr val="000000"/>
        </a:solidFill>
        <a:latin typeface="Calibri" panose="020F0502020204030204" charset="0"/>
        <a:ea typeface="+mn-ea"/>
        <a:cs typeface="+mn-cs"/>
        <a:sym typeface="Calibri" panose="020F0502020204030204" charset="0"/>
      </a:defRPr>
    </a:lvl6pPr>
    <a:lvl7pPr marL="2743200" lvl="6" indent="1828800" algn="l" defTabSz="1828800" rtl="0" eaLnBrk="1" fontAlgn="base" latinLnBrk="0" hangingPunct="1">
      <a:lnSpc>
        <a:spcPct val="100000"/>
      </a:lnSpc>
      <a:spcBef>
        <a:spcPct val="0"/>
      </a:spcBef>
      <a:spcAft>
        <a:spcPct val="0"/>
      </a:spcAft>
      <a:buNone/>
      <a:defRPr sz="3600" b="0" i="0" u="none" kern="1200" baseline="0">
        <a:solidFill>
          <a:srgbClr val="000000"/>
        </a:solidFill>
        <a:latin typeface="Calibri" panose="020F0502020204030204" charset="0"/>
        <a:ea typeface="+mn-ea"/>
        <a:cs typeface="+mn-cs"/>
        <a:sym typeface="Calibri" panose="020F0502020204030204" charset="0"/>
      </a:defRPr>
    </a:lvl7pPr>
    <a:lvl8pPr marL="3200400" lvl="7" indent="1828800" algn="l" defTabSz="1828800" rtl="0" eaLnBrk="1" fontAlgn="base" latinLnBrk="0" hangingPunct="1">
      <a:lnSpc>
        <a:spcPct val="100000"/>
      </a:lnSpc>
      <a:spcBef>
        <a:spcPct val="0"/>
      </a:spcBef>
      <a:spcAft>
        <a:spcPct val="0"/>
      </a:spcAft>
      <a:buNone/>
      <a:defRPr sz="3600" b="0" i="0" u="none" kern="1200" baseline="0">
        <a:solidFill>
          <a:srgbClr val="000000"/>
        </a:solidFill>
        <a:latin typeface="Calibri" panose="020F0502020204030204" charset="0"/>
        <a:ea typeface="+mn-ea"/>
        <a:cs typeface="+mn-cs"/>
        <a:sym typeface="Calibri" panose="020F0502020204030204" charset="0"/>
      </a:defRPr>
    </a:lvl8pPr>
    <a:lvl9pPr marL="3657600" lvl="8" indent="1828800" algn="l" defTabSz="1828800" rtl="0" eaLnBrk="1" fontAlgn="base" latinLnBrk="0" hangingPunct="1">
      <a:lnSpc>
        <a:spcPct val="100000"/>
      </a:lnSpc>
      <a:spcBef>
        <a:spcPct val="0"/>
      </a:spcBef>
      <a:spcAft>
        <a:spcPct val="0"/>
      </a:spcAft>
      <a:buNone/>
      <a:defRPr sz="3600" b="0" i="0" u="none" kern="1200" baseline="0">
        <a:solidFill>
          <a:srgbClr val="000000"/>
        </a:solidFill>
        <a:latin typeface="Calibri" panose="020F0502020204030204" charset="0"/>
        <a:ea typeface="+mn-ea"/>
        <a:cs typeface="+mn-cs"/>
        <a:sym typeface="Calibri" panose="020F050202020403020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A0AA"/>
    <a:srgbClr val="F2E0FC"/>
    <a:srgbClr val="DBAEF7"/>
    <a:srgbClr val="ECFFCC"/>
    <a:srgbClr val="C6F2FB"/>
    <a:srgbClr val="E4CFFC"/>
    <a:srgbClr val="F1F4BD"/>
    <a:srgbClr val="62AE6F"/>
    <a:srgbClr val="63AE6D"/>
    <a:srgbClr val="54A8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6" d="100"/>
          <a:sy n="86" d="100"/>
        </p:scale>
        <p:origin x="-120" y="-1168"/>
      </p:cViewPr>
      <p:guideLst>
        <p:guide orient="horz" pos="4275"/>
        <p:guide pos="7719"/>
      </p:guideLst>
    </p:cSldViewPr>
  </p:slideViewPr>
  <p:gridSpacing cx="45004" cy="45004"/>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7170" name="幻灯片图像占位符 6144"/>
          <p:cNvSpPr/>
          <p:nvPr>
            <p:ph type="sldImg"/>
          </p:nvPr>
        </p:nvSpPr>
        <p:spPr>
          <a:xfrm>
            <a:off x="1143000" y="685800"/>
            <a:ext cx="4572000" cy="3429000"/>
          </a:xfrm>
          <a:prstGeom prst="rect">
            <a:avLst/>
          </a:prstGeom>
          <a:noFill/>
          <a:ln w="9525">
            <a:noFill/>
          </a:ln>
        </p:spPr>
      </p:sp>
      <p:sp>
        <p:nvSpPr>
          <p:cNvPr id="7171" name="文本占位符 6145"/>
          <p:cNvSpPr/>
          <p:nvPr>
            <p:ph type="body" sz="quarter"/>
          </p:nvPr>
        </p:nvSpPr>
        <p:spPr>
          <a:xfrm>
            <a:off x="914400" y="4343400"/>
            <a:ext cx="5029200" cy="4114800"/>
          </a:xfrm>
          <a:prstGeom prst="rect">
            <a:avLst/>
          </a:prstGeom>
          <a:noFill/>
          <a:ln w="9525">
            <a:noFill/>
          </a:ln>
        </p:spPr>
        <p:txBody>
          <a:bodyPr vert="horz" wrap="square" lIns="91440" tIns="45720" rIns="91440" bIns="45720" anchor="t"/>
          <a:p>
            <a:pPr lvl="0"/>
            <a:r>
              <a:rPr lang="en-US" altLang="zh-CN"/>
              <a:t>Click to edit Master text styles</a:t>
            </a:r>
            <a:endParaRPr lang="en-US" altLang="zh-CN"/>
          </a:p>
          <a:p>
            <a:pPr lvl="1" indent="228600"/>
            <a:r>
              <a:rPr lang="en-US" altLang="zh-CN"/>
              <a:t>Second level</a:t>
            </a:r>
            <a:endParaRPr lang="en-US" altLang="zh-CN"/>
          </a:p>
          <a:p>
            <a:pPr lvl="2" indent="457200"/>
            <a:r>
              <a:rPr lang="en-US" altLang="zh-CN"/>
              <a:t>Third level</a:t>
            </a:r>
            <a:endParaRPr lang="en-US" altLang="zh-CN"/>
          </a:p>
          <a:p>
            <a:pPr lvl="3" indent="685800"/>
            <a:r>
              <a:rPr lang="en-US" altLang="zh-CN"/>
              <a:t>Fourth level</a:t>
            </a:r>
            <a:endParaRPr lang="en-US" altLang="zh-CN"/>
          </a:p>
          <a:p>
            <a:pPr lvl="4" indent="914400"/>
            <a:r>
              <a:rPr lang="en-US" altLang="zh-CN"/>
              <a:t>Fifth level</a:t>
            </a:r>
            <a:endParaRPr lang="en-US" altLang="zh-CN"/>
          </a:p>
        </p:txBody>
      </p:sp>
    </p:spTree>
  </p:cSld>
  <p:clrMap bg1="lt1" tx1="dk1" bg2="lt2" tx2="dk2" accent1="accent1" accent2="accent2" accent3="accent3" accent4="accent4" accent5="accent5" accent6="accent6" hlink="hlink" folHlink="folHlink"/>
  <p:hf sldNum="0" hdr="0" ftr="0" dt="0"/>
  <p:notesStyle>
    <a:lvl1pPr marL="0" lvl="0" indent="0" algn="l" defTabSz="1828800" rtl="0" eaLnBrk="1" fontAlgn="base" latinLnBrk="0" hangingPunct="0">
      <a:lnSpc>
        <a:spcPct val="100000"/>
      </a:lnSpc>
      <a:spcBef>
        <a:spcPct val="0"/>
      </a:spcBef>
      <a:spcAft>
        <a:spcPct val="0"/>
      </a:spcAft>
      <a:buNone/>
      <a:defRPr sz="2400" b="0" i="0" u="none" kern="1200" baseline="0">
        <a:solidFill>
          <a:srgbClr val="000000"/>
        </a:solidFill>
        <a:latin typeface="Calibri" panose="020F0502020204030204" charset="0"/>
        <a:ea typeface="Calibri" panose="020F0502020204030204" charset="0"/>
        <a:sym typeface="Calibri" panose="020F0502020204030204" charset="0"/>
      </a:defRPr>
    </a:lvl1pPr>
    <a:lvl2pPr marL="0" lvl="1" indent="228600" algn="l" defTabSz="1828800" rtl="0" eaLnBrk="1" fontAlgn="base" latinLnBrk="0" hangingPunct="0">
      <a:lnSpc>
        <a:spcPct val="100000"/>
      </a:lnSpc>
      <a:spcBef>
        <a:spcPct val="0"/>
      </a:spcBef>
      <a:spcAft>
        <a:spcPct val="0"/>
      </a:spcAft>
      <a:buNone/>
      <a:defRPr sz="2400" b="0" i="0" u="none" kern="1200" baseline="0">
        <a:solidFill>
          <a:srgbClr val="000000"/>
        </a:solidFill>
        <a:latin typeface="Calibri" panose="020F0502020204030204" charset="0"/>
        <a:ea typeface="Calibri" panose="020F0502020204030204" charset="0"/>
        <a:sym typeface="Calibri" panose="020F0502020204030204" charset="0"/>
      </a:defRPr>
    </a:lvl2pPr>
    <a:lvl3pPr marL="0" lvl="2" indent="457200" algn="l" defTabSz="1828800" rtl="0" eaLnBrk="1" fontAlgn="base" latinLnBrk="0" hangingPunct="0">
      <a:lnSpc>
        <a:spcPct val="100000"/>
      </a:lnSpc>
      <a:spcBef>
        <a:spcPct val="0"/>
      </a:spcBef>
      <a:spcAft>
        <a:spcPct val="0"/>
      </a:spcAft>
      <a:buNone/>
      <a:defRPr sz="2400" b="0" i="0" u="none" kern="1200" baseline="0">
        <a:solidFill>
          <a:srgbClr val="000000"/>
        </a:solidFill>
        <a:latin typeface="Calibri" panose="020F0502020204030204" charset="0"/>
        <a:ea typeface="Calibri" panose="020F0502020204030204" charset="0"/>
        <a:sym typeface="Calibri" panose="020F0502020204030204" charset="0"/>
      </a:defRPr>
    </a:lvl3pPr>
    <a:lvl4pPr marL="0" lvl="3" indent="685800" algn="l" defTabSz="1828800" rtl="0" eaLnBrk="1" fontAlgn="base" latinLnBrk="0" hangingPunct="0">
      <a:lnSpc>
        <a:spcPct val="100000"/>
      </a:lnSpc>
      <a:spcBef>
        <a:spcPct val="0"/>
      </a:spcBef>
      <a:spcAft>
        <a:spcPct val="0"/>
      </a:spcAft>
      <a:buNone/>
      <a:defRPr sz="2400" b="0" i="0" u="none" kern="1200" baseline="0">
        <a:solidFill>
          <a:srgbClr val="000000"/>
        </a:solidFill>
        <a:latin typeface="Calibri" panose="020F0502020204030204" charset="0"/>
        <a:ea typeface="Calibri" panose="020F0502020204030204" charset="0"/>
        <a:sym typeface="Calibri" panose="020F0502020204030204" charset="0"/>
      </a:defRPr>
    </a:lvl4pPr>
    <a:lvl5pPr marL="0" lvl="4" indent="914400" algn="l" defTabSz="1828800" rtl="0" eaLnBrk="1" fontAlgn="base" latinLnBrk="0" hangingPunct="0">
      <a:lnSpc>
        <a:spcPct val="100000"/>
      </a:lnSpc>
      <a:spcBef>
        <a:spcPct val="0"/>
      </a:spcBef>
      <a:spcAft>
        <a:spcPct val="0"/>
      </a:spcAft>
      <a:buNone/>
      <a:defRPr sz="2400" b="0" i="0" u="none" kern="1200" baseline="0">
        <a:solidFill>
          <a:srgbClr val="000000"/>
        </a:solidFill>
        <a:latin typeface="Calibri" panose="020F0502020204030204" charset="0"/>
        <a:ea typeface="Calibri" panose="020F0502020204030204" charset="0"/>
        <a:sym typeface="Calibri" panose="020F0502020204030204" charset="0"/>
      </a:defRPr>
    </a:lvl5pPr>
    <a:lvl6pPr marL="2286000" lvl="5" indent="914400" algn="l" defTabSz="1828800" rtl="0" eaLnBrk="1" fontAlgn="base" latinLnBrk="0" hangingPunct="0">
      <a:lnSpc>
        <a:spcPct val="100000"/>
      </a:lnSpc>
      <a:spcBef>
        <a:spcPct val="0"/>
      </a:spcBef>
      <a:spcAft>
        <a:spcPct val="0"/>
      </a:spcAft>
      <a:buNone/>
      <a:defRPr sz="2400" b="0" i="0" u="none" kern="1200" baseline="0">
        <a:solidFill>
          <a:srgbClr val="000000"/>
        </a:solidFill>
        <a:latin typeface="Calibri" panose="020F0502020204030204" charset="0"/>
        <a:ea typeface="Calibri" panose="020F0502020204030204" charset="0"/>
        <a:sym typeface="Calibri" panose="020F0502020204030204" charset="0"/>
      </a:defRPr>
    </a:lvl6pPr>
    <a:lvl7pPr marL="2743200" lvl="6" indent="914400" algn="l" defTabSz="1828800" rtl="0" eaLnBrk="1" fontAlgn="base" latinLnBrk="0" hangingPunct="0">
      <a:lnSpc>
        <a:spcPct val="100000"/>
      </a:lnSpc>
      <a:spcBef>
        <a:spcPct val="0"/>
      </a:spcBef>
      <a:spcAft>
        <a:spcPct val="0"/>
      </a:spcAft>
      <a:buNone/>
      <a:defRPr sz="2400" b="0" i="0" u="none" kern="1200" baseline="0">
        <a:solidFill>
          <a:srgbClr val="000000"/>
        </a:solidFill>
        <a:latin typeface="Calibri" panose="020F0502020204030204" charset="0"/>
        <a:ea typeface="Calibri" panose="020F0502020204030204" charset="0"/>
        <a:sym typeface="Calibri" panose="020F0502020204030204" charset="0"/>
      </a:defRPr>
    </a:lvl7pPr>
    <a:lvl8pPr marL="3200400" lvl="7" indent="914400" algn="l" defTabSz="1828800" rtl="0" eaLnBrk="1" fontAlgn="base" latinLnBrk="0" hangingPunct="0">
      <a:lnSpc>
        <a:spcPct val="100000"/>
      </a:lnSpc>
      <a:spcBef>
        <a:spcPct val="0"/>
      </a:spcBef>
      <a:spcAft>
        <a:spcPct val="0"/>
      </a:spcAft>
      <a:buNone/>
      <a:defRPr sz="2400" b="0" i="0" u="none" kern="1200" baseline="0">
        <a:solidFill>
          <a:srgbClr val="000000"/>
        </a:solidFill>
        <a:latin typeface="Calibri" panose="020F0502020204030204" charset="0"/>
        <a:ea typeface="Calibri" panose="020F0502020204030204" charset="0"/>
        <a:sym typeface="Calibri" panose="020F0502020204030204" charset="0"/>
      </a:defRPr>
    </a:lvl8pPr>
    <a:lvl9pPr marL="3657600" lvl="8" indent="914400" algn="l" defTabSz="1828800" rtl="0" eaLnBrk="1" fontAlgn="base" latinLnBrk="0" hangingPunct="0">
      <a:lnSpc>
        <a:spcPct val="100000"/>
      </a:lnSpc>
      <a:spcBef>
        <a:spcPct val="0"/>
      </a:spcBef>
      <a:spcAft>
        <a:spcPct val="0"/>
      </a:spcAft>
      <a:buNone/>
      <a:defRPr sz="2400" b="0" i="0" u="none" kern="1200" baseline="0">
        <a:solidFill>
          <a:srgbClr val="000000"/>
        </a:solidFill>
        <a:latin typeface="Calibri" panose="020F0502020204030204" charset="0"/>
        <a:ea typeface="Calibri" panose="020F0502020204030204" charset="0"/>
        <a:sym typeface="Calibri" panose="020F050202020403020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a:t>UniLM也是一个多层Transformer网络，跟bert类似，但是UniLM能够同时完成三种预训练目标，如上述表格所示，几乎囊括了上述模型的几种预训练方式，而且新增了sequence-to-sequence训练方式，所以其在NLU和NLG任务上都有很好的表现。UniLM模型基于mask词的语境来完成对mask词的预测，也是完形填空任务。对于不同的训练目标，其语境是不同的。</a:t>
            </a:r>
            <a:endParaRPr lang="zh-CN" altLang="en-US"/>
          </a:p>
          <a:p>
            <a:r>
              <a:rPr lang="en-US" altLang="zh-CN"/>
              <a:t>1.单向训练语言模型，mask词的语境就是其单侧的words，左边或者右边。</a:t>
            </a:r>
            <a:endParaRPr lang="en-US" altLang="zh-CN"/>
          </a:p>
          <a:p>
            <a:r>
              <a:rPr lang="en-US" altLang="zh-CN"/>
              <a:t>2.双向训练语言模型，mask词的语境就是左右两侧的words。</a:t>
            </a:r>
            <a:endParaRPr lang="en-US" altLang="zh-CN"/>
          </a:p>
          <a:p>
            <a:r>
              <a:rPr lang="en-US" altLang="zh-CN"/>
              <a:t>3.Seq-to-Seq语言模型，左边的seq我们称source sequence，右边的seq我们称为target sequence，我们要预测的就是target sequence，所以其语境就是所有的source sequence和其左侧已经预测出来的target sequence。</a:t>
            </a:r>
            <a:endParaRPr lang="en-US" altLang="zh-CN"/>
          </a:p>
          <a:p>
            <a:r>
              <a:rPr lang="en-US" altLang="zh-CN"/>
              <a:t>优势：</a:t>
            </a:r>
            <a:endParaRPr lang="en-US" altLang="zh-CN"/>
          </a:p>
          <a:p>
            <a:r>
              <a:rPr lang="en-US" altLang="zh-CN"/>
              <a:t>1.三种不同的训练目标，网络参数共享。</a:t>
            </a:r>
            <a:endParaRPr lang="en-US" altLang="zh-CN"/>
          </a:p>
          <a:p>
            <a:r>
              <a:rPr lang="en-US" altLang="zh-CN"/>
              <a:t>2.正是因为网络参数共享，使得模型避免了过拟合于某单一的语言模型，使得学习出来的模型更加general，更具普适性。</a:t>
            </a:r>
            <a:endParaRPr lang="en-US" altLang="zh-CN"/>
          </a:p>
          <a:p>
            <a:r>
              <a:rPr lang="en-US" altLang="zh-CN"/>
              <a:t>3.因为采用了Seq-to-Seq语言模型，使得其在能够完成NLU任务的同时，也能够完成NLG任务，例如：抽象文摘，问答生成。</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p:nvPr>
            <p:ph type="sldImg"/>
          </p:nvPr>
        </p:nvSpPr>
        <p:spPr/>
      </p:sp>
      <p:sp>
        <p:nvSpPr>
          <p:cNvPr id="25602" name="文本占位符 2"/>
          <p:cNvSpPr/>
          <p:nvPr>
            <p:ph type="body"/>
          </p:nvPr>
        </p:nvSpPr>
        <p:spPr/>
        <p:txBody>
          <a:bodyPr wrap="square" lIns="91440" tIns="45720" rIns="91440" bIns="45720" anchor="t"/>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p:spPr>
        <p:txBody>
          <a:bodyPr anchor="b"/>
          <a:lstStyle>
            <a:lvl1pPr algn="ctr">
              <a:defRPr sz="12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pPr fontAlgn="base"/>
            <a:r>
              <a:rPr lang="zh-CN" altLang="en-US" strike="noStrike" noProof="1" smtClean="0"/>
              <a:t>单击此处编辑母版副标题样式</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883188" y="2244725"/>
            <a:ext cx="4945063" cy="93757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048000" y="2244725"/>
            <a:ext cx="14548517" cy="93757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a:prstGeom prst="rect">
            <a:avLst/>
          </a:prstGeom>
        </p:spPr>
        <p:txBody>
          <a:bodyPr anchor="b"/>
          <a:lstStyle>
            <a:lvl1pPr algn="ctr">
              <a:defRPr sz="12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3048000" y="7204076"/>
            <a:ext cx="18288000" cy="3311524"/>
          </a:xfrm>
          <a:prstGeom prst="rect">
            <a:avLst/>
          </a:prstGeo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pPr fontAlgn="base"/>
            <a:r>
              <a:rPr lang="zh-CN" altLang="en-US" strike="noStrike" noProof="1" smtClean="0"/>
              <a:t>单击此处编辑母版副标题样式</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00" y="3419476"/>
            <a:ext cx="21031200" cy="5705474"/>
          </a:xfrm>
          <a:prstGeom prst="rect">
            <a:avLst/>
          </a:prstGeom>
        </p:spPr>
        <p:txBody>
          <a:bodyPr anchor="b"/>
          <a:lstStyle>
            <a:lvl1pPr>
              <a:defRPr sz="12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663700" y="9178926"/>
            <a:ext cx="21031200" cy="3000374"/>
          </a:xfrm>
          <a:prstGeom prst="rect">
            <a:avLst/>
          </a:prstGeo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676400" y="3651250"/>
            <a:ext cx="10363200" cy="8702676"/>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12344400" y="3651250"/>
            <a:ext cx="10363200" cy="8702676"/>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576" y="730250"/>
            <a:ext cx="21031200" cy="2651126"/>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2373548" y="3556876"/>
            <a:ext cx="9747148" cy="1647824"/>
          </a:xfrm>
          <a:prstGeom prst="rect">
            <a:avLst/>
          </a:prstGeo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2373548" y="5330758"/>
            <a:ext cx="9747148" cy="704856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12513876" y="3556876"/>
            <a:ext cx="9795152" cy="1647824"/>
          </a:xfrm>
          <a:prstGeom prst="rect">
            <a:avLst/>
          </a:prstGeo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12513876" y="5330758"/>
            <a:ext cx="9795152" cy="704856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7864474" cy="3200400"/>
          </a:xfrm>
          <a:prstGeom prst="rect">
            <a:avLst/>
          </a:prstGeo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10366376" y="1974850"/>
            <a:ext cx="12344400" cy="9747250"/>
          </a:xfrm>
          <a:prstGeom prst="rect">
            <a:avLst/>
          </a:prstGeo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1679576" y="4114800"/>
            <a:ext cx="7864474" cy="7623176"/>
          </a:xfrm>
          <a:prstGeom prst="rect">
            <a:avLst/>
          </a:prstGeo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8330698" cy="3200400"/>
          </a:xfrm>
          <a:prstGeom prst="rect">
            <a:avLst/>
          </a:prstGeo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0366376" y="914402"/>
            <a:ext cx="12344400" cy="10807700"/>
          </a:xfrm>
          <a:prstGeom prst="rect">
            <a:avLst/>
          </a:prstGeo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pPr fontAlgn="base"/>
            <a:endParaRPr lang="zh-CN" altLang="en-US" strike="noStrike" noProof="1"/>
          </a:p>
        </p:txBody>
      </p:sp>
      <p:sp>
        <p:nvSpPr>
          <p:cNvPr id="4" name="文本占位符 3"/>
          <p:cNvSpPr>
            <a:spLocks noGrp="1"/>
          </p:cNvSpPr>
          <p:nvPr>
            <p:ph type="body" sz="half" idx="2"/>
          </p:nvPr>
        </p:nvSpPr>
        <p:spPr>
          <a:xfrm>
            <a:off x="1679576" y="4114800"/>
            <a:ext cx="8330698" cy="7623176"/>
          </a:xfrm>
          <a:prstGeom prst="rect">
            <a:avLst/>
          </a:prstGeom>
        </p:spPr>
        <p:txBody>
          <a:bodyPr/>
          <a:lstStyle>
            <a:lvl1pPr marL="0" indent="0">
              <a:buNone/>
              <a:defRPr sz="4000"/>
            </a:lvl1pPr>
            <a:lvl2pPr marL="914400" indent="0">
              <a:buNone/>
              <a:defRPr sz="3600"/>
            </a:lvl2pPr>
            <a:lvl3pPr marL="1828800" indent="0">
              <a:buNone/>
              <a:defRPr sz="3200"/>
            </a:lvl3pPr>
            <a:lvl4pPr marL="2743200" indent="0">
              <a:buNone/>
              <a:defRPr sz="2800"/>
            </a:lvl4pPr>
            <a:lvl5pPr marL="3657600" indent="0">
              <a:buNone/>
              <a:defRPr sz="2800"/>
            </a:lvl5pPr>
            <a:lvl6pPr marL="4572000" indent="0">
              <a:buNone/>
              <a:defRPr sz="2800"/>
            </a:lvl6pPr>
            <a:lvl7pPr marL="5486400" indent="0">
              <a:buNone/>
              <a:defRPr sz="2800"/>
            </a:lvl7pPr>
            <a:lvl8pPr marL="6400800" indent="0">
              <a:buNone/>
              <a:defRPr sz="2800"/>
            </a:lvl8pPr>
            <a:lvl9pPr marL="7315200" indent="0">
              <a:buNone/>
              <a:defRPr sz="28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9800" y="730250"/>
            <a:ext cx="5257800" cy="11623676"/>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676400" y="730250"/>
            <a:ext cx="15468600" cy="11623676"/>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a:prstGeom prst="rect">
            <a:avLst/>
          </a:prstGeom>
        </p:spPr>
        <p:txBody>
          <a:bodyPr anchor="b"/>
          <a:lstStyle>
            <a:lvl1pPr algn="ctr">
              <a:defRPr sz="12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3048000" y="7204076"/>
            <a:ext cx="18288000" cy="3311524"/>
          </a:xfrm>
          <a:prstGeom prst="rect">
            <a:avLst/>
          </a:prstGeo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pPr fontAlgn="base"/>
            <a:r>
              <a:rPr lang="zh-CN" altLang="en-US" strike="noStrike" noProof="1" smtClean="0"/>
              <a:t>单击此处编辑母版副标题样式</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00" y="3419476"/>
            <a:ext cx="21031200" cy="5705474"/>
          </a:xfrm>
          <a:prstGeom prst="rect">
            <a:avLst/>
          </a:prstGeom>
        </p:spPr>
        <p:txBody>
          <a:bodyPr anchor="b"/>
          <a:lstStyle>
            <a:lvl1pPr>
              <a:defRPr sz="12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663700" y="9178926"/>
            <a:ext cx="21031200" cy="3000374"/>
          </a:xfrm>
          <a:prstGeom prst="rect">
            <a:avLst/>
          </a:prstGeo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676400" y="3651250"/>
            <a:ext cx="10363200" cy="8702676"/>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12344400" y="3651250"/>
            <a:ext cx="10363200" cy="8702676"/>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576" y="730250"/>
            <a:ext cx="21031200" cy="2651126"/>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2373548" y="3556876"/>
            <a:ext cx="9747148" cy="1647824"/>
          </a:xfrm>
          <a:prstGeom prst="rect">
            <a:avLst/>
          </a:prstGeo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2373548" y="5330758"/>
            <a:ext cx="9747148" cy="704856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12513876" y="3556876"/>
            <a:ext cx="9795152" cy="1647824"/>
          </a:xfrm>
          <a:prstGeom prst="rect">
            <a:avLst/>
          </a:prstGeo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12513876" y="5330758"/>
            <a:ext cx="9795152" cy="704856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00" y="3419476"/>
            <a:ext cx="21031200" cy="5705474"/>
          </a:xfrm>
        </p:spPr>
        <p:txBody>
          <a:bodyPr anchor="b"/>
          <a:lstStyle>
            <a:lvl1pPr>
              <a:defRPr sz="12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663700" y="9178926"/>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7864474" cy="3200400"/>
          </a:xfrm>
          <a:prstGeom prst="rect">
            <a:avLst/>
          </a:prstGeo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10366376" y="1974850"/>
            <a:ext cx="12344400" cy="9747250"/>
          </a:xfrm>
          <a:prstGeom prst="rect">
            <a:avLst/>
          </a:prstGeo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1679576" y="4114800"/>
            <a:ext cx="7864474" cy="7623176"/>
          </a:xfrm>
          <a:prstGeom prst="rect">
            <a:avLst/>
          </a:prstGeo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8330698" cy="3200400"/>
          </a:xfrm>
          <a:prstGeom prst="rect">
            <a:avLst/>
          </a:prstGeo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0366376" y="914402"/>
            <a:ext cx="12344400" cy="10807700"/>
          </a:xfrm>
          <a:prstGeom prst="rect">
            <a:avLst/>
          </a:prstGeo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pPr fontAlgn="base"/>
            <a:endParaRPr lang="zh-CN" altLang="en-US" strike="noStrike" noProof="1"/>
          </a:p>
        </p:txBody>
      </p:sp>
      <p:sp>
        <p:nvSpPr>
          <p:cNvPr id="4" name="文本占位符 3"/>
          <p:cNvSpPr>
            <a:spLocks noGrp="1"/>
          </p:cNvSpPr>
          <p:nvPr>
            <p:ph type="body" sz="half" idx="2"/>
          </p:nvPr>
        </p:nvSpPr>
        <p:spPr>
          <a:xfrm>
            <a:off x="1679576" y="4114800"/>
            <a:ext cx="8330698" cy="7623176"/>
          </a:xfrm>
          <a:prstGeom prst="rect">
            <a:avLst/>
          </a:prstGeom>
        </p:spPr>
        <p:txBody>
          <a:bodyPr/>
          <a:lstStyle>
            <a:lvl1pPr marL="0" indent="0">
              <a:buNone/>
              <a:defRPr sz="4000"/>
            </a:lvl1pPr>
            <a:lvl2pPr marL="914400" indent="0">
              <a:buNone/>
              <a:defRPr sz="3600"/>
            </a:lvl2pPr>
            <a:lvl3pPr marL="1828800" indent="0">
              <a:buNone/>
              <a:defRPr sz="3200"/>
            </a:lvl3pPr>
            <a:lvl4pPr marL="2743200" indent="0">
              <a:buNone/>
              <a:defRPr sz="2800"/>
            </a:lvl4pPr>
            <a:lvl5pPr marL="3657600" indent="0">
              <a:buNone/>
              <a:defRPr sz="2800"/>
            </a:lvl5pPr>
            <a:lvl6pPr marL="4572000" indent="0">
              <a:buNone/>
              <a:defRPr sz="2800"/>
            </a:lvl6pPr>
            <a:lvl7pPr marL="5486400" indent="0">
              <a:buNone/>
              <a:defRPr sz="2800"/>
            </a:lvl7pPr>
            <a:lvl8pPr marL="6400800" indent="0">
              <a:buNone/>
              <a:defRPr sz="2800"/>
            </a:lvl8pPr>
            <a:lvl9pPr marL="7315200" indent="0">
              <a:buNone/>
              <a:defRPr sz="28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9800" y="730250"/>
            <a:ext cx="5257800" cy="11623676"/>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676400" y="730250"/>
            <a:ext cx="15468600" cy="11623676"/>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a:prstGeom prst="rect">
            <a:avLst/>
          </a:prstGeom>
        </p:spPr>
        <p:txBody>
          <a:bodyPr anchor="b"/>
          <a:lstStyle>
            <a:lvl1pPr algn="ctr">
              <a:defRPr sz="12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3048000" y="7204076"/>
            <a:ext cx="18288000" cy="3311524"/>
          </a:xfrm>
          <a:prstGeom prst="rect">
            <a:avLst/>
          </a:prstGeo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pPr fontAlgn="base"/>
            <a:r>
              <a:rPr lang="zh-CN" altLang="en-US" strike="noStrike" noProof="1" smtClean="0"/>
              <a:t>单击此处编辑母版副标题样式</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00" y="3419476"/>
            <a:ext cx="21031200" cy="5705474"/>
          </a:xfrm>
          <a:prstGeom prst="rect">
            <a:avLst/>
          </a:prstGeom>
        </p:spPr>
        <p:txBody>
          <a:bodyPr anchor="b"/>
          <a:lstStyle>
            <a:lvl1pPr>
              <a:defRPr sz="12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663700" y="9178926"/>
            <a:ext cx="21031200" cy="3000374"/>
          </a:xfrm>
          <a:prstGeom prst="rect">
            <a:avLst/>
          </a:prstGeo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676400" y="3651250"/>
            <a:ext cx="10363200" cy="8702676"/>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12344400" y="3651250"/>
            <a:ext cx="10363200" cy="8702676"/>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576" y="730250"/>
            <a:ext cx="21031200" cy="2651126"/>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2373548" y="3556876"/>
            <a:ext cx="9747148" cy="1647824"/>
          </a:xfrm>
          <a:prstGeom prst="rect">
            <a:avLst/>
          </a:prstGeo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2373548" y="5330758"/>
            <a:ext cx="9747148" cy="704856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12513876" y="3556876"/>
            <a:ext cx="9795152" cy="1647824"/>
          </a:xfrm>
          <a:prstGeom prst="rect">
            <a:avLst/>
          </a:prstGeo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12513876" y="5330758"/>
            <a:ext cx="9795152" cy="704856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40250" y="8308975"/>
            <a:ext cx="8961120" cy="3311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13867130" y="8308975"/>
            <a:ext cx="8961120" cy="3311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7864474" cy="3200400"/>
          </a:xfrm>
          <a:prstGeom prst="rect">
            <a:avLst/>
          </a:prstGeo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10366376" y="1974850"/>
            <a:ext cx="12344400" cy="9747250"/>
          </a:xfrm>
          <a:prstGeom prst="rect">
            <a:avLst/>
          </a:prstGeo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1679576" y="4114800"/>
            <a:ext cx="7864474" cy="7623176"/>
          </a:xfrm>
          <a:prstGeom prst="rect">
            <a:avLst/>
          </a:prstGeo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8330698" cy="3200400"/>
          </a:xfrm>
          <a:prstGeom prst="rect">
            <a:avLst/>
          </a:prstGeo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0366376" y="914402"/>
            <a:ext cx="12344400" cy="10807700"/>
          </a:xfrm>
          <a:prstGeom prst="rect">
            <a:avLst/>
          </a:prstGeo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pPr fontAlgn="base"/>
            <a:endParaRPr lang="zh-CN" altLang="en-US" strike="noStrike" noProof="1"/>
          </a:p>
        </p:txBody>
      </p:sp>
      <p:sp>
        <p:nvSpPr>
          <p:cNvPr id="4" name="文本占位符 3"/>
          <p:cNvSpPr>
            <a:spLocks noGrp="1"/>
          </p:cNvSpPr>
          <p:nvPr>
            <p:ph type="body" sz="half" idx="2"/>
          </p:nvPr>
        </p:nvSpPr>
        <p:spPr>
          <a:xfrm>
            <a:off x="1679576" y="4114800"/>
            <a:ext cx="8330698" cy="7623176"/>
          </a:xfrm>
          <a:prstGeom prst="rect">
            <a:avLst/>
          </a:prstGeom>
        </p:spPr>
        <p:txBody>
          <a:bodyPr/>
          <a:lstStyle>
            <a:lvl1pPr marL="0" indent="0">
              <a:buNone/>
              <a:defRPr sz="4000"/>
            </a:lvl1pPr>
            <a:lvl2pPr marL="914400" indent="0">
              <a:buNone/>
              <a:defRPr sz="3600"/>
            </a:lvl2pPr>
            <a:lvl3pPr marL="1828800" indent="0">
              <a:buNone/>
              <a:defRPr sz="3200"/>
            </a:lvl3pPr>
            <a:lvl4pPr marL="2743200" indent="0">
              <a:buNone/>
              <a:defRPr sz="2800"/>
            </a:lvl4pPr>
            <a:lvl5pPr marL="3657600" indent="0">
              <a:buNone/>
              <a:defRPr sz="2800"/>
            </a:lvl5pPr>
            <a:lvl6pPr marL="4572000" indent="0">
              <a:buNone/>
              <a:defRPr sz="2800"/>
            </a:lvl6pPr>
            <a:lvl7pPr marL="5486400" indent="0">
              <a:buNone/>
              <a:defRPr sz="2800"/>
            </a:lvl7pPr>
            <a:lvl8pPr marL="6400800" indent="0">
              <a:buNone/>
              <a:defRPr sz="2800"/>
            </a:lvl8pPr>
            <a:lvl9pPr marL="7315200" indent="0">
              <a:buNone/>
              <a:defRPr sz="28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9800" y="730250"/>
            <a:ext cx="5257800" cy="11623676"/>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676400" y="730250"/>
            <a:ext cx="15468600" cy="11623676"/>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p:spPr>
        <p:txBody>
          <a:bodyPr anchor="b"/>
          <a:lstStyle>
            <a:lvl1pPr algn="ctr">
              <a:defRPr sz="12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pPr fontAlgn="base"/>
            <a:r>
              <a:rPr lang="zh-CN" altLang="en-US" strike="noStrike" noProof="1" smtClean="0"/>
              <a:t>单击此处编辑母版副标题样式</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00" y="3419476"/>
            <a:ext cx="21031200" cy="5705474"/>
          </a:xfrm>
        </p:spPr>
        <p:txBody>
          <a:bodyPr anchor="b"/>
          <a:lstStyle>
            <a:lvl1pPr>
              <a:defRPr sz="12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663700" y="9178926"/>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676400" y="3651250"/>
            <a:ext cx="10305288" cy="8702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12402312" y="3651250"/>
            <a:ext cx="10305288" cy="8702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576" y="730250"/>
            <a:ext cx="21031200" cy="2651126"/>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2373548" y="3556876"/>
            <a:ext cx="9747148" cy="1647824"/>
          </a:xfr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2373548" y="5330758"/>
            <a:ext cx="9747148" cy="704856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12513876" y="3556876"/>
            <a:ext cx="9795152" cy="1647824"/>
          </a:xfr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12513876" y="5330758"/>
            <a:ext cx="9795152" cy="704856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576" y="730250"/>
            <a:ext cx="21031200" cy="2651126"/>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2373548" y="3556876"/>
            <a:ext cx="9747148" cy="1647824"/>
          </a:xfr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2373548" y="5330758"/>
            <a:ext cx="9747148" cy="704856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12513876" y="3556876"/>
            <a:ext cx="9795152" cy="1647824"/>
          </a:xfr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12513876" y="5330758"/>
            <a:ext cx="9795152" cy="704856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7864474" cy="3200400"/>
          </a:xfr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10366376" y="1974850"/>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1679576"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8330698" cy="3200400"/>
          </a:xfr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0366376" y="914402"/>
            <a:ext cx="12344400" cy="108077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pPr fontAlgn="base"/>
            <a:endParaRPr lang="zh-CN" altLang="en-US" strike="noStrike" noProof="1"/>
          </a:p>
        </p:txBody>
      </p:sp>
      <p:sp>
        <p:nvSpPr>
          <p:cNvPr id="4" name="文本占位符 3"/>
          <p:cNvSpPr>
            <a:spLocks noGrp="1"/>
          </p:cNvSpPr>
          <p:nvPr>
            <p:ph type="body" sz="half" idx="2"/>
          </p:nvPr>
        </p:nvSpPr>
        <p:spPr>
          <a:xfrm>
            <a:off x="1679576" y="4114800"/>
            <a:ext cx="8330698" cy="7623176"/>
          </a:xfrm>
        </p:spPr>
        <p:txBody>
          <a:bodyPr/>
          <a:lstStyle>
            <a:lvl1pPr marL="0" indent="0">
              <a:buNone/>
              <a:defRPr sz="4000"/>
            </a:lvl1pPr>
            <a:lvl2pPr marL="914400" indent="0">
              <a:buNone/>
              <a:defRPr sz="3600"/>
            </a:lvl2pPr>
            <a:lvl3pPr marL="1828800" indent="0">
              <a:buNone/>
              <a:defRPr sz="3200"/>
            </a:lvl3pPr>
            <a:lvl4pPr marL="2743200" indent="0">
              <a:buNone/>
              <a:defRPr sz="2800"/>
            </a:lvl4pPr>
            <a:lvl5pPr marL="3657600" indent="0">
              <a:buNone/>
              <a:defRPr sz="2800"/>
            </a:lvl5pPr>
            <a:lvl6pPr marL="4572000" indent="0">
              <a:buNone/>
              <a:defRPr sz="2800"/>
            </a:lvl6pPr>
            <a:lvl7pPr marL="5486400" indent="0">
              <a:buNone/>
              <a:defRPr sz="2800"/>
            </a:lvl7pPr>
            <a:lvl8pPr marL="6400800" indent="0">
              <a:buNone/>
              <a:defRPr sz="2800"/>
            </a:lvl8pPr>
            <a:lvl9pPr marL="7315200" indent="0">
              <a:buNone/>
              <a:defRPr sz="28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9800" y="730250"/>
            <a:ext cx="5257800" cy="116236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676400" y="730250"/>
            <a:ext cx="15468600" cy="116236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a:prstGeom prst="rect">
            <a:avLst/>
          </a:prstGeom>
        </p:spPr>
        <p:txBody>
          <a:bodyPr anchor="b"/>
          <a:lstStyle>
            <a:lvl1pPr algn="ctr">
              <a:defRPr sz="12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3048000" y="7204076"/>
            <a:ext cx="18288000" cy="3311524"/>
          </a:xfrm>
          <a:prstGeom prst="rect">
            <a:avLst/>
          </a:prstGeo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pPr fontAlgn="base"/>
            <a:r>
              <a:rPr lang="zh-CN" altLang="en-US" strike="noStrike" noProof="1" smtClean="0"/>
              <a:t>单击此处编辑母版副标题样式</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00" y="3419476"/>
            <a:ext cx="21031200" cy="5705474"/>
          </a:xfrm>
          <a:prstGeom prst="rect">
            <a:avLst/>
          </a:prstGeom>
        </p:spPr>
        <p:txBody>
          <a:bodyPr anchor="b"/>
          <a:lstStyle>
            <a:lvl1pPr>
              <a:defRPr sz="12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663700" y="9178926"/>
            <a:ext cx="21031200" cy="3000374"/>
          </a:xfrm>
          <a:prstGeom prst="rect">
            <a:avLst/>
          </a:prstGeo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676400" y="3651250"/>
            <a:ext cx="10363200" cy="8702676"/>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12344400" y="3651250"/>
            <a:ext cx="10363200" cy="8702676"/>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576" y="730250"/>
            <a:ext cx="21031200" cy="2651126"/>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2373548" y="3556876"/>
            <a:ext cx="9747148" cy="1647824"/>
          </a:xfrm>
          <a:prstGeom prst="rect">
            <a:avLst/>
          </a:prstGeo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2373548" y="5330758"/>
            <a:ext cx="9747148" cy="704856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12513876" y="3556876"/>
            <a:ext cx="9795152" cy="1647824"/>
          </a:xfrm>
          <a:prstGeom prst="rect">
            <a:avLst/>
          </a:prstGeom>
        </p:spPr>
        <p:txBody>
          <a:bodyPr anchor="ctr" anchorCtr="0"/>
          <a:lstStyle>
            <a:lvl1pPr marL="0" indent="0">
              <a:buNone/>
              <a:defRPr sz="5600"/>
            </a:lvl1pPr>
            <a:lvl2pPr marL="914400" indent="0">
              <a:buNone/>
              <a:defRPr sz="4800"/>
            </a:lvl2pPr>
            <a:lvl3pPr marL="1828800" indent="0">
              <a:buNone/>
              <a:defRPr sz="4000"/>
            </a:lvl3pPr>
            <a:lvl4pPr marL="2743200" indent="0">
              <a:buNone/>
              <a:defRPr sz="3600"/>
            </a:lvl4pPr>
            <a:lvl5pPr marL="3657600" indent="0">
              <a:buNone/>
              <a:defRPr sz="3600"/>
            </a:lvl5pPr>
            <a:lvl6pPr marL="4572000" indent="0">
              <a:buNone/>
              <a:defRPr sz="3600"/>
            </a:lvl6pPr>
            <a:lvl7pPr marL="5486400" indent="0">
              <a:buNone/>
              <a:defRPr sz="3600"/>
            </a:lvl7pPr>
            <a:lvl8pPr marL="6400800" indent="0">
              <a:buNone/>
              <a:defRPr sz="3600"/>
            </a:lvl8pPr>
            <a:lvl9pPr marL="7315200" indent="0">
              <a:buNone/>
              <a:defRPr sz="36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12513876" y="5330758"/>
            <a:ext cx="9795152" cy="704856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7864474" cy="3200400"/>
          </a:xfrm>
          <a:prstGeom prst="rect">
            <a:avLst/>
          </a:prstGeo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10366376" y="1974850"/>
            <a:ext cx="12344400" cy="9747250"/>
          </a:xfrm>
          <a:prstGeom prst="rect">
            <a:avLst/>
          </a:prstGeo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1679576" y="4114800"/>
            <a:ext cx="7864474" cy="7623176"/>
          </a:xfrm>
          <a:prstGeom prst="rect">
            <a:avLst/>
          </a:prstGeo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8330698" cy="3200400"/>
          </a:xfrm>
          <a:prstGeom prst="rect">
            <a:avLst/>
          </a:prstGeo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0366376" y="914402"/>
            <a:ext cx="12344400" cy="10807700"/>
          </a:xfrm>
          <a:prstGeom prst="rect">
            <a:avLst/>
          </a:prstGeo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pPr fontAlgn="base"/>
            <a:endParaRPr lang="zh-CN" altLang="en-US" strike="noStrike" noProof="1"/>
          </a:p>
        </p:txBody>
      </p:sp>
      <p:sp>
        <p:nvSpPr>
          <p:cNvPr id="4" name="文本占位符 3"/>
          <p:cNvSpPr>
            <a:spLocks noGrp="1"/>
          </p:cNvSpPr>
          <p:nvPr>
            <p:ph type="body" sz="half" idx="2"/>
          </p:nvPr>
        </p:nvSpPr>
        <p:spPr>
          <a:xfrm>
            <a:off x="1679576" y="4114800"/>
            <a:ext cx="8330698" cy="7623176"/>
          </a:xfrm>
          <a:prstGeom prst="rect">
            <a:avLst/>
          </a:prstGeom>
        </p:spPr>
        <p:txBody>
          <a:bodyPr/>
          <a:lstStyle>
            <a:lvl1pPr marL="0" indent="0">
              <a:buNone/>
              <a:defRPr sz="4000"/>
            </a:lvl1pPr>
            <a:lvl2pPr marL="914400" indent="0">
              <a:buNone/>
              <a:defRPr sz="3600"/>
            </a:lvl2pPr>
            <a:lvl3pPr marL="1828800" indent="0">
              <a:buNone/>
              <a:defRPr sz="3200"/>
            </a:lvl3pPr>
            <a:lvl4pPr marL="2743200" indent="0">
              <a:buNone/>
              <a:defRPr sz="2800"/>
            </a:lvl4pPr>
            <a:lvl5pPr marL="3657600" indent="0">
              <a:buNone/>
              <a:defRPr sz="2800"/>
            </a:lvl5pPr>
            <a:lvl6pPr marL="4572000" indent="0">
              <a:buNone/>
              <a:defRPr sz="2800"/>
            </a:lvl6pPr>
            <a:lvl7pPr marL="5486400" indent="0">
              <a:buNone/>
              <a:defRPr sz="2800"/>
            </a:lvl7pPr>
            <a:lvl8pPr marL="6400800" indent="0">
              <a:buNone/>
              <a:defRPr sz="2800"/>
            </a:lvl8pPr>
            <a:lvl9pPr marL="7315200" indent="0">
              <a:buNone/>
              <a:defRPr sz="28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9800" y="730250"/>
            <a:ext cx="5257800" cy="11623676"/>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676400" y="730250"/>
            <a:ext cx="15468600" cy="11623676"/>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7864474" cy="3200400"/>
          </a:xfr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10366376" y="1974850"/>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1679576"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8330698" cy="3200400"/>
          </a:xfrm>
        </p:spPr>
        <p:txBody>
          <a:bodyPr anchor="b"/>
          <a:lstStyle>
            <a:lvl1pPr>
              <a:defRPr sz="6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0366376" y="914402"/>
            <a:ext cx="12344400" cy="108077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pPr fontAlgn="base"/>
            <a:endParaRPr lang="zh-CN" altLang="en-US" strike="noStrike" noProof="1"/>
          </a:p>
        </p:txBody>
      </p:sp>
      <p:sp>
        <p:nvSpPr>
          <p:cNvPr id="4" name="文本占位符 3"/>
          <p:cNvSpPr>
            <a:spLocks noGrp="1"/>
          </p:cNvSpPr>
          <p:nvPr>
            <p:ph type="body" sz="half" idx="2"/>
          </p:nvPr>
        </p:nvSpPr>
        <p:spPr>
          <a:xfrm>
            <a:off x="1679576" y="4114800"/>
            <a:ext cx="8330698" cy="7623176"/>
          </a:xfrm>
        </p:spPr>
        <p:txBody>
          <a:bodyPr/>
          <a:lstStyle>
            <a:lvl1pPr marL="0" indent="0">
              <a:buNone/>
              <a:defRPr sz="4000"/>
            </a:lvl1pPr>
            <a:lvl2pPr marL="914400" indent="0">
              <a:buNone/>
              <a:defRPr sz="3600"/>
            </a:lvl2pPr>
            <a:lvl3pPr marL="1828800" indent="0">
              <a:buNone/>
              <a:defRPr sz="3200"/>
            </a:lvl3pPr>
            <a:lvl4pPr marL="2743200" indent="0">
              <a:buNone/>
              <a:defRPr sz="2800"/>
            </a:lvl4pPr>
            <a:lvl5pPr marL="3657600" indent="0">
              <a:buNone/>
              <a:defRPr sz="2800"/>
            </a:lvl5pPr>
            <a:lvl6pPr marL="4572000" indent="0">
              <a:buNone/>
              <a:defRPr sz="2800"/>
            </a:lvl6pPr>
            <a:lvl7pPr marL="5486400" indent="0">
              <a:buNone/>
              <a:defRPr sz="2800"/>
            </a:lvl7pPr>
            <a:lvl8pPr marL="6400800" indent="0">
              <a:buNone/>
              <a:defRPr sz="2800"/>
            </a:lvl8pPr>
            <a:lvl9pPr marL="7315200" indent="0">
              <a:buNone/>
              <a:defRPr sz="2800"/>
            </a:lvl9pPr>
          </a:lstStyle>
          <a:p>
            <a:pPr lvl="0" fontAlgn="base"/>
            <a:r>
              <a:rPr lang="zh-CN" altLang="en-US" strike="noStrike" noProof="1" smtClean="0"/>
              <a:t>单击此处编辑母版文本样式</a:t>
            </a:r>
            <a:endParaRPr lang="zh-CN" altLang="en-US" strike="noStrike" noProof="1" smtClean="0"/>
          </a:p>
        </p:txBody>
      </p:sp>
      <p:sp>
        <p:nvSpPr>
          <p:cNvPr id="5" name="灯片编号占位符 4"/>
          <p:cNvSpPr>
            <a:spLocks noGrp="1"/>
          </p:cNvSpPr>
          <p:nvPr>
            <p:ph type="sldNum" sz="quarter" idx="10"/>
          </p:nvPr>
        </p:nvSpPr>
        <p:spPr/>
        <p:txBody>
          <a:bodyPr/>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3.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4.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5.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3.jpe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1026" name="图片 2048" descr="PPT_画板 1 副本.jpg"/>
          <p:cNvPicPr>
            <a:picLocks noChangeAspect="1"/>
          </p:cNvPicPr>
          <p:nvPr/>
        </p:nvPicPr>
        <p:blipFill>
          <a:blip r:embed="rId12"/>
          <a:srcRect l="9" r="9"/>
          <a:stretch>
            <a:fillRect/>
          </a:stretch>
        </p:blipFill>
        <p:spPr>
          <a:xfrm>
            <a:off x="0" y="0"/>
            <a:ext cx="24384000" cy="13716000"/>
          </a:xfrm>
          <a:prstGeom prst="rect">
            <a:avLst/>
          </a:prstGeom>
          <a:noFill/>
          <a:ln w="12700">
            <a:noFill/>
          </a:ln>
        </p:spPr>
      </p:pic>
      <p:sp>
        <p:nvSpPr>
          <p:cNvPr id="1027" name="标题 2049"/>
          <p:cNvSpPr/>
          <p:nvPr>
            <p:ph type="title"/>
          </p:nvPr>
        </p:nvSpPr>
        <p:spPr>
          <a:xfrm>
            <a:off x="3048000" y="2244725"/>
            <a:ext cx="18288000" cy="4775200"/>
          </a:xfrm>
          <a:prstGeom prst="rect">
            <a:avLst/>
          </a:prstGeom>
          <a:noFill/>
          <a:ln w="25400">
            <a:noFill/>
          </a:ln>
        </p:spPr>
        <p:txBody>
          <a:bodyPr vert="horz" wrap="square" lIns="91440" tIns="91440" rIns="91440" bIns="91440" anchor="b"/>
          <a:p>
            <a:pPr lvl="0"/>
            <a:r>
              <a:rPr lang="en-US" altLang="zh-CN"/>
              <a:t>Click to edit Master title style</a:t>
            </a:r>
            <a:endParaRPr lang="en-US" altLang="zh-CN"/>
          </a:p>
        </p:txBody>
      </p:sp>
      <p:sp>
        <p:nvSpPr>
          <p:cNvPr id="1028" name="文本占位符 2050"/>
          <p:cNvSpPr/>
          <p:nvPr>
            <p:ph type="body" sz="quarter"/>
          </p:nvPr>
        </p:nvSpPr>
        <p:spPr>
          <a:xfrm>
            <a:off x="4540250" y="8308975"/>
            <a:ext cx="18288000" cy="3311525"/>
          </a:xfrm>
          <a:prstGeom prst="rect">
            <a:avLst/>
          </a:prstGeom>
          <a:noFill/>
          <a:ln w="25400">
            <a:noFill/>
          </a:ln>
        </p:spPr>
        <p:txBody>
          <a:bodyPr vert="horz" wrap="square" lIns="91440" tIns="91440" rIns="91440" bIns="91440" anchor="t"/>
          <a:lstStyle>
            <a:lvl1pPr lvl="0">
              <a:buClrTx/>
              <a:buSzPct val="100000"/>
              <a:buFont typeface="Arial" panose="020B0604020202020204" pitchFamily="34" charset="0"/>
              <a:defRPr sz="2400"/>
            </a:lvl1pPr>
            <a:lvl2pPr lvl="1">
              <a:buClrTx/>
              <a:buSzPct val="100000"/>
              <a:buFont typeface="Arial" panose="020B0604020202020204" pitchFamily="34" charset="0"/>
              <a:defRPr sz="2000"/>
            </a:lvl2pPr>
            <a:lvl3pPr lvl="2">
              <a:buClrTx/>
              <a:buSzPct val="100000"/>
              <a:buFont typeface="Arial" panose="020B0604020202020204" pitchFamily="34" charset="0"/>
              <a:defRPr sz="1800"/>
            </a:lvl3pPr>
            <a:lvl4pPr lvl="3">
              <a:buClrTx/>
              <a:buSzPct val="100000"/>
              <a:buFont typeface="Arial" panose="020B0604020202020204" pitchFamily="34" charset="0"/>
              <a:defRPr sz="1600"/>
            </a:lvl4pPr>
            <a:lvl5pPr lvl="4">
              <a:buClrTx/>
              <a:buSzPct val="100000"/>
              <a:buFont typeface="Arial" panose="020B0604020202020204" pitchFamily="34" charset="0"/>
              <a:defRPr sz="1600"/>
            </a:lvl5pPr>
          </a:lstStyle>
          <a:p>
            <a:pPr lvl="0"/>
            <a:r>
              <a:rPr lang="en-US" altLang="zh-CN"/>
              <a:t>Click to edit Master text styles</a:t>
            </a:r>
            <a:endParaRPr lang="en-US" altLang="zh-CN"/>
          </a:p>
          <a:p>
            <a:pPr lvl="1" indent="-533400"/>
            <a:r>
              <a:rPr lang="en-US" altLang="zh-CN"/>
              <a:t>Second level</a:t>
            </a:r>
            <a:endParaRPr lang="en-US" altLang="zh-CN"/>
          </a:p>
          <a:p>
            <a:pPr lvl="2" indent="-640080"/>
            <a:r>
              <a:rPr lang="en-US" altLang="zh-CN"/>
              <a:t>Third level</a:t>
            </a:r>
            <a:endParaRPr lang="en-US" altLang="zh-CN"/>
          </a:p>
          <a:p>
            <a:pPr lvl="3" indent="-711200"/>
            <a:r>
              <a:rPr lang="en-US" altLang="zh-CN"/>
              <a:t>Fourth level</a:t>
            </a:r>
            <a:endParaRPr lang="en-US" altLang="zh-CN"/>
          </a:p>
          <a:p>
            <a:pPr lvl="4" indent="-711200"/>
            <a:r>
              <a:rPr lang="en-US" altLang="zh-CN"/>
              <a:t>Fifth level</a:t>
            </a:r>
            <a:endParaRPr lang="en-US" altLang="zh-CN"/>
          </a:p>
        </p:txBody>
      </p:sp>
      <p:sp>
        <p:nvSpPr>
          <p:cNvPr id="2" name="灯片编号占位符 2051"/>
          <p:cNvSpPr/>
          <p:nvPr>
            <p:ph type="sldNum" sz="quarter" idx="2"/>
          </p:nvPr>
        </p:nvSpPr>
        <p:spPr>
          <a:xfrm>
            <a:off x="22191663" y="12807950"/>
            <a:ext cx="515938" cy="538163"/>
          </a:xfrm>
          <a:prstGeom prst="rect">
            <a:avLst/>
          </a:prstGeom>
          <a:noFill/>
          <a:ln w="25400">
            <a:noFill/>
          </a:ln>
        </p:spPr>
        <p:txBody>
          <a:bodyPr vert="horz" wrap="none" lIns="91440" tIns="91440" rIns="91440" bIns="91440" anchor="ctr"/>
          <a:lstStyle>
            <a:lvl1pPr algn="r">
              <a:defRPr sz="2400">
                <a:solidFill>
                  <a:srgbClr val="888888"/>
                </a:solidFill>
              </a:defRPr>
            </a:lvl1pPr>
          </a:lstStyle>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1828800" rtl="0" eaLnBrk="1" fontAlgn="base" latinLnBrk="0" hangingPunct="0">
        <a:lnSpc>
          <a:spcPct val="90000"/>
        </a:lnSpc>
        <a:spcBef>
          <a:spcPct val="0"/>
        </a:spcBef>
        <a:spcAft>
          <a:spcPct val="0"/>
        </a:spcAft>
        <a:buNone/>
        <a:defRPr sz="8800" b="0" i="0" u="none" kern="1200" baseline="0">
          <a:solidFill>
            <a:srgbClr val="000000"/>
          </a:solidFill>
          <a:latin typeface="+mj-lt"/>
          <a:ea typeface="+mj-ea"/>
          <a:cs typeface="+mj-cs"/>
          <a:sym typeface="Calibri Light" panose="020F0302020204030204" charset="0"/>
        </a:defRPr>
      </a:lvl1pPr>
    </p:titleStyle>
    <p:bodyStyle>
      <a:lvl1pPr marL="457200" lvl="0" indent="-457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1pPr>
      <a:lvl2pPr marL="990600" lvl="1" indent="-5334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2pPr>
      <a:lvl3pPr marL="1554480" lvl="2" indent="-64008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3pPr>
      <a:lvl4pPr marL="2082800" lvl="3"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4pPr>
      <a:lvl5pPr marL="2540000" lvl="4"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5pPr>
      <a:lvl6pPr marL="2514600" lvl="5"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6pPr>
      <a:lvl7pPr marL="2971800" lvl="6"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7pPr>
      <a:lvl8pPr marL="3429000" lvl="7"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8pPr>
      <a:lvl9pPr marL="3886200" lvl="8"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9pPr>
    </p:bodyStyle>
    <p:otherStyle>
      <a:lvl1pPr marL="0" lvl="0" indent="0" algn="l" defTabSz="1828800" rtl="0" eaLnBrk="1" fontAlgn="base" latinLnBrk="0" hangingPunct="0">
        <a:lnSpc>
          <a:spcPct val="100000"/>
        </a:lnSpc>
        <a:spcBef>
          <a:spcPct val="0"/>
        </a:spcBef>
        <a:spcAft>
          <a:spcPct val="0"/>
        </a:spcAft>
        <a:buNone/>
        <a:defRPr sz="3600" b="0" i="0" u="none" kern="1200" baseline="0">
          <a:solidFill>
            <a:srgbClr val="000000"/>
          </a:solidFill>
          <a:latin typeface="+mn-lt"/>
          <a:ea typeface="+mn-ea"/>
          <a:cs typeface="+mn-cs"/>
          <a:sym typeface="Calibri" panose="020F0502020204030204" charset="0"/>
        </a:defRPr>
      </a:lvl1pPr>
      <a:lvl2pPr marL="0" lvl="1" indent="4572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2pPr>
      <a:lvl3pPr marL="0" lvl="2" indent="9144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3pPr>
      <a:lvl4pPr marL="0" lvl="3" indent="13716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4pPr>
      <a:lvl5pPr marL="0" lvl="4"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5pPr>
      <a:lvl6pPr marL="2286000" lvl="5"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6pPr>
      <a:lvl7pPr marL="2743200" lvl="6"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7pPr>
      <a:lvl8pPr marL="3200400" lvl="7"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8pPr>
      <a:lvl9pPr marL="3657600" lvl="8"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2050" name="图片 3072" descr="PPT_画板 1.jpg"/>
          <p:cNvPicPr>
            <a:picLocks noChangeAspect="1"/>
          </p:cNvPicPr>
          <p:nvPr/>
        </p:nvPicPr>
        <p:blipFill>
          <a:blip r:embed="rId12"/>
          <a:srcRect l="9" r="9"/>
          <a:stretch>
            <a:fillRect/>
          </a:stretch>
        </p:blipFill>
        <p:spPr>
          <a:xfrm>
            <a:off x="0" y="0"/>
            <a:ext cx="24384000" cy="13716000"/>
          </a:xfrm>
          <a:prstGeom prst="rect">
            <a:avLst/>
          </a:prstGeom>
          <a:noFill/>
          <a:ln w="12700">
            <a:noFill/>
          </a:ln>
        </p:spPr>
      </p:pic>
      <p:sp>
        <p:nvSpPr>
          <p:cNvPr id="2" name="灯片编号占位符 3073"/>
          <p:cNvSpPr/>
          <p:nvPr>
            <p:ph type="sldNum" sz="quarter" idx="2"/>
          </p:nvPr>
        </p:nvSpPr>
        <p:spPr>
          <a:xfrm>
            <a:off x="22191663" y="12807950"/>
            <a:ext cx="515938" cy="538163"/>
          </a:xfrm>
          <a:prstGeom prst="rect">
            <a:avLst/>
          </a:prstGeom>
          <a:noFill/>
          <a:ln w="25400">
            <a:noFill/>
          </a:ln>
        </p:spPr>
        <p:txBody>
          <a:bodyPr vert="horz" wrap="none" lIns="91440" tIns="91440" rIns="91440" bIns="91440" anchor="ctr"/>
          <a:lstStyle>
            <a:lvl1pPr algn="r">
              <a:defRPr sz="2400">
                <a:solidFill>
                  <a:srgbClr val="888888"/>
                </a:solidFill>
              </a:defRPr>
            </a:lvl1pPr>
          </a:lstStyle>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1828800" rtl="0" eaLnBrk="1" fontAlgn="base" latinLnBrk="0" hangingPunct="0">
        <a:lnSpc>
          <a:spcPct val="90000"/>
        </a:lnSpc>
        <a:spcBef>
          <a:spcPct val="0"/>
        </a:spcBef>
        <a:spcAft>
          <a:spcPct val="0"/>
        </a:spcAft>
        <a:buNone/>
        <a:defRPr sz="8800" b="0" i="0" u="none" kern="1200" baseline="0">
          <a:solidFill>
            <a:srgbClr val="000000"/>
          </a:solidFill>
          <a:latin typeface="+mj-lt"/>
          <a:ea typeface="+mj-ea"/>
          <a:cs typeface="+mj-cs"/>
          <a:sym typeface="Calibri Light" panose="020F0302020204030204" charset="0"/>
        </a:defRPr>
      </a:lvl1pPr>
    </p:titleStyle>
    <p:bodyStyle>
      <a:lvl1pPr marL="457200" lvl="0" indent="-457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1pPr>
      <a:lvl2pPr marL="990600" lvl="1" indent="-5334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2pPr>
      <a:lvl3pPr marL="1554480" lvl="2" indent="-64008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3pPr>
      <a:lvl4pPr marL="2082800" lvl="3"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4pPr>
      <a:lvl5pPr marL="2540000" lvl="4"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5pPr>
      <a:lvl6pPr marL="2514600" lvl="5"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6pPr>
      <a:lvl7pPr marL="2971800" lvl="6"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7pPr>
      <a:lvl8pPr marL="3429000" lvl="7"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8pPr>
      <a:lvl9pPr marL="3886200" lvl="8"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9pPr>
    </p:bodyStyle>
    <p:otherStyle>
      <a:lvl1pPr marL="0" lvl="0" indent="0" algn="l" defTabSz="1828800" rtl="0" eaLnBrk="1" fontAlgn="base" latinLnBrk="0" hangingPunct="0">
        <a:lnSpc>
          <a:spcPct val="100000"/>
        </a:lnSpc>
        <a:spcBef>
          <a:spcPct val="0"/>
        </a:spcBef>
        <a:spcAft>
          <a:spcPct val="0"/>
        </a:spcAft>
        <a:buNone/>
        <a:defRPr sz="3600" b="0" i="0" u="none" kern="1200" baseline="0">
          <a:solidFill>
            <a:srgbClr val="000000"/>
          </a:solidFill>
          <a:latin typeface="+mn-lt"/>
          <a:ea typeface="+mn-ea"/>
          <a:cs typeface="+mn-cs"/>
          <a:sym typeface="Calibri" panose="020F0502020204030204" charset="0"/>
        </a:defRPr>
      </a:lvl1pPr>
      <a:lvl2pPr marL="0" lvl="1" indent="4572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2pPr>
      <a:lvl3pPr marL="0" lvl="2" indent="9144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3pPr>
      <a:lvl4pPr marL="0" lvl="3" indent="13716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4pPr>
      <a:lvl5pPr marL="0" lvl="4"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5pPr>
      <a:lvl6pPr marL="2286000" lvl="5"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6pPr>
      <a:lvl7pPr marL="2743200" lvl="6"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7pPr>
      <a:lvl8pPr marL="3200400" lvl="7"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8pPr>
      <a:lvl9pPr marL="3657600" lvl="8"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3074" name="图片 5120" descr="PPT_画板 1 副本 2.jpg"/>
          <p:cNvPicPr>
            <a:picLocks noChangeAspect="1"/>
          </p:cNvPicPr>
          <p:nvPr/>
        </p:nvPicPr>
        <p:blipFill>
          <a:blip r:embed="rId12"/>
          <a:srcRect t="15" b="15"/>
          <a:stretch>
            <a:fillRect/>
          </a:stretch>
        </p:blipFill>
        <p:spPr>
          <a:xfrm>
            <a:off x="0" y="0"/>
            <a:ext cx="24384000" cy="13716000"/>
          </a:xfrm>
          <a:prstGeom prst="rect">
            <a:avLst/>
          </a:prstGeom>
          <a:noFill/>
          <a:ln w="12700">
            <a:noFill/>
          </a:ln>
        </p:spPr>
      </p:pic>
      <p:sp>
        <p:nvSpPr>
          <p:cNvPr id="2" name="灯片编号占位符 5121"/>
          <p:cNvSpPr/>
          <p:nvPr>
            <p:ph type="sldNum" sz="quarter" idx="2"/>
          </p:nvPr>
        </p:nvSpPr>
        <p:spPr>
          <a:xfrm>
            <a:off x="22191663" y="12807950"/>
            <a:ext cx="515938" cy="538163"/>
          </a:xfrm>
          <a:prstGeom prst="rect">
            <a:avLst/>
          </a:prstGeom>
          <a:noFill/>
          <a:ln w="25400">
            <a:noFill/>
          </a:ln>
        </p:spPr>
        <p:txBody>
          <a:bodyPr vert="horz" wrap="none" lIns="91440" tIns="91440" rIns="91440" bIns="91440" anchor="ctr"/>
          <a:lstStyle>
            <a:lvl1pPr algn="r">
              <a:defRPr sz="2400">
                <a:solidFill>
                  <a:srgbClr val="888888"/>
                </a:solidFill>
              </a:defRPr>
            </a:lvl1pPr>
          </a:lstStyle>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1828800" rtl="0" eaLnBrk="1" fontAlgn="base" latinLnBrk="0" hangingPunct="0">
        <a:lnSpc>
          <a:spcPct val="90000"/>
        </a:lnSpc>
        <a:spcBef>
          <a:spcPct val="0"/>
        </a:spcBef>
        <a:spcAft>
          <a:spcPct val="0"/>
        </a:spcAft>
        <a:buNone/>
        <a:defRPr sz="8800" b="0" i="0" u="none" kern="1200" baseline="0">
          <a:solidFill>
            <a:srgbClr val="000000"/>
          </a:solidFill>
          <a:latin typeface="+mj-lt"/>
          <a:ea typeface="+mj-ea"/>
          <a:cs typeface="+mj-cs"/>
          <a:sym typeface="Calibri Light" panose="020F0302020204030204" charset="0"/>
        </a:defRPr>
      </a:lvl1pPr>
    </p:titleStyle>
    <p:bodyStyle>
      <a:lvl1pPr marL="457200" lvl="0" indent="-457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1pPr>
      <a:lvl2pPr marL="990600" lvl="1" indent="-5334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2pPr>
      <a:lvl3pPr marL="1554480" lvl="2" indent="-64008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3pPr>
      <a:lvl4pPr marL="2082800" lvl="3"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4pPr>
      <a:lvl5pPr marL="2540000" lvl="4"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5pPr>
      <a:lvl6pPr marL="2514600" lvl="5"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6pPr>
      <a:lvl7pPr marL="2971800" lvl="6"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7pPr>
      <a:lvl8pPr marL="3429000" lvl="7"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8pPr>
      <a:lvl9pPr marL="3886200" lvl="8"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9pPr>
    </p:bodyStyle>
    <p:otherStyle>
      <a:lvl1pPr marL="0" lvl="0" indent="0" algn="l" defTabSz="1828800" rtl="0" eaLnBrk="1" fontAlgn="base" latinLnBrk="0" hangingPunct="0">
        <a:lnSpc>
          <a:spcPct val="100000"/>
        </a:lnSpc>
        <a:spcBef>
          <a:spcPct val="0"/>
        </a:spcBef>
        <a:spcAft>
          <a:spcPct val="0"/>
        </a:spcAft>
        <a:buNone/>
        <a:defRPr sz="3600" b="0" i="0" u="none" kern="1200" baseline="0">
          <a:solidFill>
            <a:srgbClr val="000000"/>
          </a:solidFill>
          <a:latin typeface="+mn-lt"/>
          <a:ea typeface="+mn-ea"/>
          <a:cs typeface="+mn-cs"/>
          <a:sym typeface="Calibri" panose="020F0502020204030204" charset="0"/>
        </a:defRPr>
      </a:lvl1pPr>
      <a:lvl2pPr marL="0" lvl="1" indent="4572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2pPr>
      <a:lvl3pPr marL="0" lvl="2" indent="9144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3pPr>
      <a:lvl4pPr marL="0" lvl="3" indent="13716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4pPr>
      <a:lvl5pPr marL="0" lvl="4"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5pPr>
      <a:lvl6pPr marL="2286000" lvl="5"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6pPr>
      <a:lvl7pPr marL="2743200" lvl="6"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7pPr>
      <a:lvl8pPr marL="3200400" lvl="7"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8pPr>
      <a:lvl9pPr marL="3657600" lvl="8"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4098" name="图片 4096" descr="PPT_画板 1 副本 3.jpg"/>
          <p:cNvPicPr>
            <a:picLocks noChangeAspect="1"/>
          </p:cNvPicPr>
          <p:nvPr/>
        </p:nvPicPr>
        <p:blipFill>
          <a:blip r:embed="rId12"/>
          <a:srcRect t="15" b="15"/>
          <a:stretch>
            <a:fillRect/>
          </a:stretch>
        </p:blipFill>
        <p:spPr>
          <a:xfrm>
            <a:off x="0" y="0"/>
            <a:ext cx="24384000" cy="13716000"/>
          </a:xfrm>
          <a:prstGeom prst="rect">
            <a:avLst/>
          </a:prstGeom>
          <a:noFill/>
          <a:ln w="12700">
            <a:noFill/>
          </a:ln>
        </p:spPr>
      </p:pic>
      <p:sp>
        <p:nvSpPr>
          <p:cNvPr id="2" name="灯片编号占位符 4097"/>
          <p:cNvSpPr/>
          <p:nvPr>
            <p:ph type="sldNum" sz="quarter" idx="2"/>
          </p:nvPr>
        </p:nvSpPr>
        <p:spPr>
          <a:xfrm>
            <a:off x="22191663" y="12807950"/>
            <a:ext cx="515938" cy="538163"/>
          </a:xfrm>
          <a:prstGeom prst="rect">
            <a:avLst/>
          </a:prstGeom>
          <a:noFill/>
          <a:ln w="25400">
            <a:noFill/>
          </a:ln>
        </p:spPr>
        <p:txBody>
          <a:bodyPr vert="horz" wrap="none" lIns="91440" tIns="91440" rIns="91440" bIns="91440" anchor="ctr"/>
          <a:lstStyle>
            <a:lvl1pPr algn="r">
              <a:defRPr sz="2400">
                <a:solidFill>
                  <a:srgbClr val="888888"/>
                </a:solidFill>
              </a:defRPr>
            </a:lvl1pPr>
          </a:lstStyle>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l" defTabSz="1828800" rtl="0" eaLnBrk="1" fontAlgn="base" latinLnBrk="0" hangingPunct="0">
        <a:lnSpc>
          <a:spcPct val="90000"/>
        </a:lnSpc>
        <a:spcBef>
          <a:spcPct val="0"/>
        </a:spcBef>
        <a:spcAft>
          <a:spcPct val="0"/>
        </a:spcAft>
        <a:buNone/>
        <a:defRPr sz="8800" b="0" i="0" u="none" kern="1200" baseline="0">
          <a:solidFill>
            <a:srgbClr val="000000"/>
          </a:solidFill>
          <a:latin typeface="+mj-lt"/>
          <a:ea typeface="+mj-ea"/>
          <a:cs typeface="+mj-cs"/>
          <a:sym typeface="Calibri Light" panose="020F0302020204030204" charset="0"/>
        </a:defRPr>
      </a:lvl1pPr>
    </p:titleStyle>
    <p:bodyStyle>
      <a:lvl1pPr marL="457200" lvl="0" indent="-457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1pPr>
      <a:lvl2pPr marL="990600" lvl="1" indent="-5334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2pPr>
      <a:lvl3pPr marL="1554480" lvl="2" indent="-64008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3pPr>
      <a:lvl4pPr marL="2082800" lvl="3"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4pPr>
      <a:lvl5pPr marL="2540000" lvl="4"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5pPr>
      <a:lvl6pPr marL="2514600" lvl="5"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6pPr>
      <a:lvl7pPr marL="2971800" lvl="6"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7pPr>
      <a:lvl8pPr marL="3429000" lvl="7"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8pPr>
      <a:lvl9pPr marL="3886200" lvl="8"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9pPr>
    </p:bodyStyle>
    <p:otherStyle>
      <a:lvl1pPr marL="0" lvl="0" indent="0" algn="l" defTabSz="1828800" rtl="0" eaLnBrk="1" fontAlgn="base" latinLnBrk="0" hangingPunct="0">
        <a:lnSpc>
          <a:spcPct val="100000"/>
        </a:lnSpc>
        <a:spcBef>
          <a:spcPct val="0"/>
        </a:spcBef>
        <a:spcAft>
          <a:spcPct val="0"/>
        </a:spcAft>
        <a:buNone/>
        <a:defRPr sz="3600" b="0" i="0" u="none" kern="1200" baseline="0">
          <a:solidFill>
            <a:srgbClr val="000000"/>
          </a:solidFill>
          <a:latin typeface="+mn-lt"/>
          <a:ea typeface="+mn-ea"/>
          <a:cs typeface="+mn-cs"/>
          <a:sym typeface="Calibri" panose="020F0502020204030204" charset="0"/>
        </a:defRPr>
      </a:lvl1pPr>
      <a:lvl2pPr marL="0" lvl="1" indent="4572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2pPr>
      <a:lvl3pPr marL="0" lvl="2" indent="9144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3pPr>
      <a:lvl4pPr marL="0" lvl="3" indent="13716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4pPr>
      <a:lvl5pPr marL="0" lvl="4"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5pPr>
      <a:lvl6pPr marL="2286000" lvl="5"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6pPr>
      <a:lvl7pPr marL="2743200" lvl="6"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7pPr>
      <a:lvl8pPr marL="3200400" lvl="7"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8pPr>
      <a:lvl9pPr marL="3657600" lvl="8"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5122" name="图片 1024" descr="PPT_画板 1 副本 3.jpg"/>
          <p:cNvPicPr>
            <a:picLocks noChangeAspect="1"/>
          </p:cNvPicPr>
          <p:nvPr/>
        </p:nvPicPr>
        <p:blipFill>
          <a:blip r:embed="rId12"/>
          <a:srcRect t="15" b="15"/>
          <a:stretch>
            <a:fillRect/>
          </a:stretch>
        </p:blipFill>
        <p:spPr>
          <a:xfrm>
            <a:off x="0" y="0"/>
            <a:ext cx="24384000" cy="13716000"/>
          </a:xfrm>
          <a:prstGeom prst="rect">
            <a:avLst/>
          </a:prstGeom>
          <a:noFill/>
          <a:ln w="12700">
            <a:noFill/>
          </a:ln>
        </p:spPr>
      </p:pic>
      <p:sp>
        <p:nvSpPr>
          <p:cNvPr id="5123" name="标题 1025"/>
          <p:cNvSpPr/>
          <p:nvPr>
            <p:ph type="title"/>
          </p:nvPr>
        </p:nvSpPr>
        <p:spPr>
          <a:xfrm>
            <a:off x="1676400" y="730250"/>
            <a:ext cx="21031200" cy="2651125"/>
          </a:xfrm>
          <a:prstGeom prst="rect">
            <a:avLst/>
          </a:prstGeom>
          <a:noFill/>
          <a:ln w="25400">
            <a:noFill/>
          </a:ln>
        </p:spPr>
        <p:txBody>
          <a:bodyPr vert="horz" wrap="square" lIns="91440" tIns="91440" rIns="91440" bIns="91440" anchor="ctr"/>
          <a:p>
            <a:pPr lvl="0"/>
            <a:r>
              <a:rPr lang="en-US" altLang="zh-CN"/>
              <a:t>Click to edit Master title style</a:t>
            </a:r>
            <a:endParaRPr lang="en-US" altLang="zh-CN"/>
          </a:p>
        </p:txBody>
      </p:sp>
      <p:sp>
        <p:nvSpPr>
          <p:cNvPr id="5124" name="文本占位符 1026"/>
          <p:cNvSpPr/>
          <p:nvPr>
            <p:ph type="body"/>
          </p:nvPr>
        </p:nvSpPr>
        <p:spPr>
          <a:xfrm>
            <a:off x="1676400" y="3651250"/>
            <a:ext cx="21031200" cy="8702675"/>
          </a:xfrm>
          <a:prstGeom prst="rect">
            <a:avLst/>
          </a:prstGeom>
          <a:noFill/>
          <a:ln w="25400">
            <a:noFill/>
          </a:ln>
        </p:spPr>
        <p:txBody>
          <a:bodyPr vert="horz" wrap="square" lIns="91440" tIns="91440" rIns="91440" bIns="91440" anchor="t"/>
          <a:p>
            <a:pPr lvl="0"/>
            <a:r>
              <a:rPr lang="en-US" altLang="zh-CN"/>
              <a:t>Click to edit Master text styles</a:t>
            </a:r>
            <a:endParaRPr lang="en-US" altLang="zh-CN"/>
          </a:p>
          <a:p>
            <a:pPr lvl="1" indent="-533400"/>
            <a:r>
              <a:rPr lang="en-US" altLang="zh-CN"/>
              <a:t>Second level</a:t>
            </a:r>
            <a:endParaRPr lang="en-US" altLang="zh-CN"/>
          </a:p>
          <a:p>
            <a:pPr lvl="2" indent="-640080"/>
            <a:r>
              <a:rPr lang="en-US" altLang="zh-CN"/>
              <a:t>Third level</a:t>
            </a:r>
            <a:endParaRPr lang="en-US" altLang="zh-CN"/>
          </a:p>
          <a:p>
            <a:pPr lvl="3" indent="-711200"/>
            <a:r>
              <a:rPr lang="en-US" altLang="zh-CN"/>
              <a:t>Fourth level</a:t>
            </a:r>
            <a:endParaRPr lang="en-US" altLang="zh-CN"/>
          </a:p>
          <a:p>
            <a:pPr lvl="4" indent="-711200"/>
            <a:r>
              <a:rPr lang="en-US" altLang="zh-CN"/>
              <a:t>Fifth level</a:t>
            </a:r>
            <a:endParaRPr lang="en-US" altLang="zh-CN"/>
          </a:p>
        </p:txBody>
      </p:sp>
      <p:sp>
        <p:nvSpPr>
          <p:cNvPr id="2" name="灯片编号占位符 1027"/>
          <p:cNvSpPr/>
          <p:nvPr>
            <p:ph type="sldNum" sz="quarter" idx="2"/>
          </p:nvPr>
        </p:nvSpPr>
        <p:spPr>
          <a:xfrm>
            <a:off x="22191663" y="12807950"/>
            <a:ext cx="515938" cy="538163"/>
          </a:xfrm>
          <a:prstGeom prst="rect">
            <a:avLst/>
          </a:prstGeom>
          <a:noFill/>
          <a:ln w="25400">
            <a:noFill/>
          </a:ln>
        </p:spPr>
        <p:txBody>
          <a:bodyPr vert="horz" wrap="none" lIns="91440" tIns="91440" rIns="91440" bIns="91440" anchor="ctr"/>
          <a:lstStyle>
            <a:lvl1pPr algn="r">
              <a:defRPr sz="2400">
                <a:solidFill>
                  <a:srgbClr val="888888"/>
                </a:solidFill>
              </a:defRPr>
            </a:lvl1pPr>
          </a:lstStyle>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marL="0" lvl="0" indent="0" algn="l" defTabSz="1828800" rtl="0" eaLnBrk="1" fontAlgn="base" latinLnBrk="0" hangingPunct="0">
        <a:lnSpc>
          <a:spcPct val="90000"/>
        </a:lnSpc>
        <a:spcBef>
          <a:spcPct val="0"/>
        </a:spcBef>
        <a:spcAft>
          <a:spcPct val="0"/>
        </a:spcAft>
        <a:buNone/>
        <a:defRPr sz="8800" b="0" i="0" u="none" kern="1200" baseline="0">
          <a:solidFill>
            <a:srgbClr val="000000"/>
          </a:solidFill>
          <a:latin typeface="+mj-lt"/>
          <a:ea typeface="+mj-ea"/>
          <a:cs typeface="+mj-cs"/>
          <a:sym typeface="Calibri Light" panose="020F0302020204030204" charset="0"/>
        </a:defRPr>
      </a:lvl1pPr>
    </p:titleStyle>
    <p:bodyStyle>
      <a:lvl1pPr marL="457200" lvl="0" indent="-457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1pPr>
      <a:lvl2pPr marL="990600" lvl="1" indent="-5334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2pPr>
      <a:lvl3pPr marL="1554480" lvl="2" indent="-64008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3pPr>
      <a:lvl4pPr marL="2082800" lvl="3"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4pPr>
      <a:lvl5pPr marL="2540000" lvl="4"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5pPr>
      <a:lvl6pPr marL="2514600" lvl="5"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6pPr>
      <a:lvl7pPr marL="2971800" lvl="6"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7pPr>
      <a:lvl8pPr marL="3429000" lvl="7"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8pPr>
      <a:lvl9pPr marL="3886200" lvl="8"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9pPr>
    </p:bodyStyle>
    <p:otherStyle>
      <a:lvl1pPr marL="0" lvl="0" indent="0" algn="l" defTabSz="1828800" rtl="0" eaLnBrk="1" fontAlgn="base" latinLnBrk="0" hangingPunct="0">
        <a:lnSpc>
          <a:spcPct val="100000"/>
        </a:lnSpc>
        <a:spcBef>
          <a:spcPct val="0"/>
        </a:spcBef>
        <a:spcAft>
          <a:spcPct val="0"/>
        </a:spcAft>
        <a:buNone/>
        <a:defRPr sz="3600" b="0" i="0" u="none" kern="1200" baseline="0">
          <a:solidFill>
            <a:srgbClr val="000000"/>
          </a:solidFill>
          <a:latin typeface="+mn-lt"/>
          <a:ea typeface="+mn-ea"/>
          <a:cs typeface="+mn-cs"/>
          <a:sym typeface="Calibri" panose="020F0502020204030204" charset="0"/>
        </a:defRPr>
      </a:lvl1pPr>
      <a:lvl2pPr marL="0" lvl="1" indent="4572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2pPr>
      <a:lvl3pPr marL="0" lvl="2" indent="9144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3pPr>
      <a:lvl4pPr marL="0" lvl="3" indent="13716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4pPr>
      <a:lvl5pPr marL="0" lvl="4"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5pPr>
      <a:lvl6pPr marL="2286000" lvl="5"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6pPr>
      <a:lvl7pPr marL="2743200" lvl="6"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7pPr>
      <a:lvl8pPr marL="3200400" lvl="7"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8pPr>
      <a:lvl9pPr marL="3657600" lvl="8"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6146" name="图片 5120" descr="PPT_画板 1 副本 2.jpg"/>
          <p:cNvPicPr>
            <a:picLocks noChangeAspect="1"/>
          </p:cNvPicPr>
          <p:nvPr/>
        </p:nvPicPr>
        <p:blipFill>
          <a:blip r:embed="rId12"/>
          <a:srcRect t="15" b="15"/>
          <a:stretch>
            <a:fillRect/>
          </a:stretch>
        </p:blipFill>
        <p:spPr>
          <a:xfrm>
            <a:off x="0" y="0"/>
            <a:ext cx="24384000" cy="13716000"/>
          </a:xfrm>
          <a:prstGeom prst="rect">
            <a:avLst/>
          </a:prstGeom>
          <a:noFill/>
          <a:ln w="12700">
            <a:noFill/>
          </a:ln>
        </p:spPr>
      </p:pic>
      <p:sp>
        <p:nvSpPr>
          <p:cNvPr id="2" name="灯片编号占位符 5121"/>
          <p:cNvSpPr/>
          <p:nvPr>
            <p:ph type="sldNum" sz="quarter" idx="2"/>
          </p:nvPr>
        </p:nvSpPr>
        <p:spPr>
          <a:xfrm>
            <a:off x="22191663" y="12807950"/>
            <a:ext cx="515938" cy="538163"/>
          </a:xfrm>
          <a:prstGeom prst="rect">
            <a:avLst/>
          </a:prstGeom>
          <a:noFill/>
          <a:ln w="25400">
            <a:noFill/>
          </a:ln>
        </p:spPr>
        <p:txBody>
          <a:bodyPr vert="horz" wrap="none" lIns="91440" tIns="91440" rIns="91440" bIns="91440" anchor="ctr"/>
          <a:lstStyle>
            <a:lvl1pPr algn="r">
              <a:defRPr sz="2400">
                <a:solidFill>
                  <a:srgbClr val="888888"/>
                </a:solidFill>
              </a:defRPr>
            </a:lvl1pPr>
          </a:lstStyle>
          <a:p>
            <a:pPr lvl="0" fontAlgn="base">
              <a:buNone/>
            </a:pPr>
            <a:fld id="{9A0DB2DC-4C9A-4742-B13C-FB6460FD3503}" type="slidenum">
              <a:rPr lang="zh-CN" altLang="en-US" strike="noStrike" noProof="1">
                <a:latin typeface="Calibri" panose="020F0502020204030204" charset="0"/>
                <a:ea typeface="+mn-ea"/>
                <a:cs typeface="+mn-cs"/>
              </a:rPr>
            </a:fld>
            <a:endParaRPr lang="zh-CN" altLang="en-US" strike="noStrike" noProof="1">
              <a:latin typeface="Calibri" panose="020F0502020204030204" charset="0"/>
              <a:ea typeface="+mn-ea"/>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marL="0" lvl="0" indent="0" algn="l" defTabSz="1828800" rtl="0" eaLnBrk="1" fontAlgn="base" latinLnBrk="0" hangingPunct="0">
        <a:lnSpc>
          <a:spcPct val="90000"/>
        </a:lnSpc>
        <a:spcBef>
          <a:spcPct val="0"/>
        </a:spcBef>
        <a:spcAft>
          <a:spcPct val="0"/>
        </a:spcAft>
        <a:buNone/>
        <a:defRPr sz="8800" b="0" i="0" u="none" kern="1200" baseline="0">
          <a:solidFill>
            <a:srgbClr val="000000"/>
          </a:solidFill>
          <a:latin typeface="+mj-lt"/>
          <a:ea typeface="+mj-ea"/>
          <a:cs typeface="+mj-cs"/>
          <a:sym typeface="Calibri Light" panose="020F0302020204030204" charset="0"/>
        </a:defRPr>
      </a:lvl1pPr>
    </p:titleStyle>
    <p:bodyStyle>
      <a:lvl1pPr marL="457200" lvl="0" indent="-457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1pPr>
      <a:lvl2pPr marL="990600" lvl="1" indent="-5334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2pPr>
      <a:lvl3pPr marL="1554480" lvl="2" indent="-64008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3pPr>
      <a:lvl4pPr marL="2082800" lvl="3"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4pPr>
      <a:lvl5pPr marL="2540000" lvl="4" indent="-7112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5pPr>
      <a:lvl6pPr marL="2514600" lvl="5"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6pPr>
      <a:lvl7pPr marL="2971800" lvl="6"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7pPr>
      <a:lvl8pPr marL="3429000" lvl="7"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8pPr>
      <a:lvl9pPr marL="3886200" lvl="8" indent="-228600" algn="l" defTabSz="1828800" rtl="0" eaLnBrk="1" fontAlgn="base" latinLnBrk="0" hangingPunct="0">
        <a:lnSpc>
          <a:spcPct val="90000"/>
        </a:lnSpc>
        <a:spcBef>
          <a:spcPts val="2000"/>
        </a:spcBef>
        <a:spcAft>
          <a:spcPct val="0"/>
        </a:spcAft>
        <a:buSzPct val="100000"/>
        <a:buFont typeface="Arial" panose="020B0604020202020204" pitchFamily="34" charset="0"/>
        <a:buChar char="•"/>
        <a:defRPr sz="5600" b="0" i="0" u="none" kern="1200" baseline="0">
          <a:solidFill>
            <a:srgbClr val="000000"/>
          </a:solidFill>
          <a:latin typeface="+mn-lt"/>
          <a:ea typeface="+mn-ea"/>
          <a:cs typeface="+mn-cs"/>
          <a:sym typeface="Calibri" panose="020F0502020204030204" charset="0"/>
        </a:defRPr>
      </a:lvl9pPr>
    </p:bodyStyle>
    <p:otherStyle>
      <a:lvl1pPr marL="0" lvl="0" indent="0" algn="l" defTabSz="1828800" rtl="0" eaLnBrk="1" fontAlgn="base" latinLnBrk="0" hangingPunct="0">
        <a:lnSpc>
          <a:spcPct val="100000"/>
        </a:lnSpc>
        <a:spcBef>
          <a:spcPct val="0"/>
        </a:spcBef>
        <a:spcAft>
          <a:spcPct val="0"/>
        </a:spcAft>
        <a:buNone/>
        <a:defRPr sz="3600" b="0" i="0" u="none" kern="1200" baseline="0">
          <a:solidFill>
            <a:srgbClr val="000000"/>
          </a:solidFill>
          <a:latin typeface="+mn-lt"/>
          <a:ea typeface="+mn-ea"/>
          <a:cs typeface="+mn-cs"/>
          <a:sym typeface="Calibri" panose="020F0502020204030204" charset="0"/>
        </a:defRPr>
      </a:lvl1pPr>
      <a:lvl2pPr marL="0" lvl="1" indent="4572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2pPr>
      <a:lvl3pPr marL="0" lvl="2" indent="9144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3pPr>
      <a:lvl4pPr marL="0" lvl="3" indent="13716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4pPr>
      <a:lvl5pPr marL="0" lvl="4"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5pPr>
      <a:lvl6pPr marL="2286000" lvl="5"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6pPr>
      <a:lvl7pPr marL="2743200" lvl="6"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7pPr>
      <a:lvl8pPr marL="3200400" lvl="7"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8pPr>
      <a:lvl9pPr marL="3657600" lvl="8" indent="1828800" algn="l" defTabSz="1828800" rtl="0" eaLnBrk="1" fontAlgn="base" latinLnBrk="0" hangingPunct="0">
        <a:lnSpc>
          <a:spcPct val="100000"/>
        </a:lnSpc>
        <a:spcBef>
          <a:spcPct val="0"/>
        </a:spcBef>
        <a:spcAft>
          <a:spcPct val="0"/>
        </a:spcAft>
        <a:buNone/>
        <a:defRPr sz="3600" b="0" i="0" u="none" kern="1200" baseline="0">
          <a:solidFill>
            <a:srgbClr val="000000"/>
          </a:solidFill>
          <a:latin typeface="Calibri" panose="020F0502020204030204" charset="0"/>
          <a:ea typeface="Calibri" panose="020F0502020204030204" charset="0"/>
          <a:cs typeface="+mn-cs"/>
          <a:sym typeface="Calibri" panose="020F0502020204030204" charset="0"/>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图片 7168" descr="media1.mp3">
            <a:hlinkClick r:id="" action="ppaction://media"/>
          </p:cNvPr>
          <p:cNvPicPr>
            <a:picLocks noChangeAspect="1"/>
          </p:cNvPicPr>
          <p:nvPr/>
        </p:nvPicPr>
        <p:blipFill>
          <a:blip r:embed="rId1"/>
          <a:stretch>
            <a:fillRect/>
          </a:stretch>
        </p:blipFill>
        <p:spPr>
          <a:xfrm>
            <a:off x="0" y="0"/>
            <a:ext cx="571500" cy="571500"/>
          </a:xfrm>
          <a:prstGeom prst="rect">
            <a:avLst/>
          </a:prstGeom>
          <a:noFill/>
          <a:ln w="9525">
            <a:noFill/>
          </a:ln>
        </p:spPr>
      </p:pic>
      <p:pic>
        <p:nvPicPr>
          <p:cNvPr id="8194" name="图片 7169" descr="pasted-image.pdf"/>
          <p:cNvPicPr>
            <a:picLocks noChangeAspect="1"/>
          </p:cNvPicPr>
          <p:nvPr/>
        </p:nvPicPr>
        <p:blipFill>
          <a:blip r:embed="rId2"/>
          <a:stretch>
            <a:fillRect/>
          </a:stretch>
        </p:blipFill>
        <p:spPr>
          <a:xfrm>
            <a:off x="6440488" y="2808288"/>
            <a:ext cx="11501437" cy="6599237"/>
          </a:xfrm>
          <a:prstGeom prst="rect">
            <a:avLst/>
          </a:prstGeom>
          <a:noFill/>
          <a:ln w="12700">
            <a:noFill/>
          </a:ln>
        </p:spPr>
      </p:pic>
      <p:pic>
        <p:nvPicPr>
          <p:cNvPr id="8195" name="图片 7170" descr="图像"/>
          <p:cNvPicPr>
            <a:picLocks noChangeAspect="1"/>
          </p:cNvPicPr>
          <p:nvPr/>
        </p:nvPicPr>
        <p:blipFill>
          <a:blip r:embed="rId3"/>
          <a:stretch>
            <a:fillRect/>
          </a:stretch>
        </p:blipFill>
        <p:spPr>
          <a:xfrm>
            <a:off x="8875713" y="3905250"/>
            <a:ext cx="6630987" cy="508000"/>
          </a:xfrm>
          <a:prstGeom prst="rect">
            <a:avLst/>
          </a:prstGeom>
          <a:noFill/>
          <a:ln w="12700">
            <a:noFill/>
          </a:ln>
        </p:spPr>
      </p:pic>
      <p:pic>
        <p:nvPicPr>
          <p:cNvPr id="8196" name="图片 7171" descr="pasted-image.pdf"/>
          <p:cNvPicPr>
            <a:picLocks noChangeAspect="1"/>
          </p:cNvPicPr>
          <p:nvPr/>
        </p:nvPicPr>
        <p:blipFill>
          <a:blip r:embed="rId4"/>
          <a:stretch>
            <a:fillRect/>
          </a:stretch>
        </p:blipFill>
        <p:spPr>
          <a:xfrm>
            <a:off x="8116888" y="5116513"/>
            <a:ext cx="8148637" cy="2665412"/>
          </a:xfrm>
          <a:prstGeom prst="rect">
            <a:avLst/>
          </a:prstGeom>
          <a:noFill/>
          <a:ln w="12700">
            <a:noFill/>
          </a:ln>
        </p:spPr>
      </p:pic>
      <p:sp>
        <p:nvSpPr>
          <p:cNvPr id="7173" name="矩形 7172"/>
          <p:cNvSpPr/>
          <p:nvPr/>
        </p:nvSpPr>
        <p:spPr>
          <a:xfrm>
            <a:off x="7615238" y="10712450"/>
            <a:ext cx="9151938" cy="1793875"/>
          </a:xfrm>
          <a:prstGeom prst="rect">
            <a:avLst/>
          </a:prstGeom>
          <a:noFill/>
          <a:ln w="25400">
            <a:noFill/>
          </a:ln>
        </p:spPr>
        <p:txBody>
          <a:bodyPr vert="horz" wrap="none" lIns="71437" tIns="71437" rIns="71437" bIns="71437" anchor="t">
            <a:spAutoFit/>
          </a:bodyPr>
          <a:p>
            <a:pPr marL="0" marR="0" indent="0" algn="ctr" defTabSz="2443480" rtl="0" eaLnBrk="1" fontAlgn="base" latinLnBrk="0" hangingPunct="0">
              <a:lnSpc>
                <a:spcPct val="140000"/>
              </a:lnSpc>
              <a:spcBef>
                <a:spcPct val="0"/>
              </a:spcBef>
              <a:spcAft>
                <a:spcPct val="0"/>
              </a:spcAft>
              <a:buClrTx/>
              <a:buSzTx/>
              <a:buFontTx/>
              <a:buNone/>
            </a:pPr>
            <a:r>
              <a:rPr kumimoji="0" lang="zh-CN" altLang="en-US"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主办单位：江西省发改委、赣江新区管委会</a:t>
            </a:r>
            <a:endParaRPr kumimoji="0" lang="zh-CN" altLang="en-US"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endParaRPr>
          </a:p>
          <a:p>
            <a:pPr marL="0" marR="0" indent="0" algn="ctr" defTabSz="2443480" rtl="0" eaLnBrk="1" fontAlgn="base" latinLnBrk="0" hangingPunct="0">
              <a:lnSpc>
                <a:spcPct val="140000"/>
              </a:lnSpc>
              <a:spcBef>
                <a:spcPct val="0"/>
              </a:spcBef>
              <a:spcAft>
                <a:spcPct val="0"/>
              </a:spcAft>
              <a:buClrTx/>
              <a:buSzTx/>
              <a:buFontTx/>
              <a:buNone/>
            </a:pPr>
            <a:r>
              <a:rPr kumimoji="0" lang="zh-CN" altLang="en-US"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承办单位：赣江新区创新发展局、中国</a:t>
            </a:r>
            <a:r>
              <a:rPr kumimoji="0" lang="en-US" altLang="zh-CN"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a:t>
            </a:r>
            <a:r>
              <a:rPr kumimoji="0" lang="zh-CN" altLang="en-US"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南昌</a:t>
            </a:r>
            <a:r>
              <a:rPr kumimoji="0" lang="en-US" altLang="zh-CN"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a:t>
            </a:r>
            <a:r>
              <a:rPr kumimoji="0" lang="zh-CN" altLang="en-US"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中医药科创城管理委员会</a:t>
            </a:r>
            <a:endParaRPr kumimoji="0" lang="zh-CN" altLang="en-US"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endParaRPr>
          </a:p>
          <a:p>
            <a:pPr marL="0" marR="0" indent="0" algn="ctr" defTabSz="2443480" rtl="0" eaLnBrk="1" fontAlgn="base" latinLnBrk="0" hangingPunct="0">
              <a:lnSpc>
                <a:spcPct val="140000"/>
              </a:lnSpc>
              <a:spcBef>
                <a:spcPct val="0"/>
              </a:spcBef>
              <a:spcAft>
                <a:spcPct val="0"/>
              </a:spcAft>
              <a:buClrTx/>
              <a:buSzTx/>
              <a:buFontTx/>
              <a:buNone/>
            </a:pPr>
            <a:r>
              <a:rPr kumimoji="0" lang="zh-CN" altLang="en-US"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联合承办单位：万科</a:t>
            </a:r>
            <a:r>
              <a:rPr kumimoji="0" lang="en-US" altLang="zh-CN"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a:t>
            </a:r>
            <a:r>
              <a:rPr kumimoji="0" lang="zh-CN" altLang="en-US"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万创科技城、万睿星科技、阿里云计算有限公司</a:t>
            </a:r>
            <a:endParaRPr kumimoji="0" lang="zh-CN" altLang="en-US"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endParaRPr>
          </a:p>
          <a:p>
            <a:pPr marL="0" marR="0" indent="0" algn="ctr" defTabSz="2443480" rtl="0" eaLnBrk="1" fontAlgn="base" latinLnBrk="0" hangingPunct="0">
              <a:lnSpc>
                <a:spcPct val="140000"/>
              </a:lnSpc>
              <a:spcBef>
                <a:spcPct val="0"/>
              </a:spcBef>
              <a:spcAft>
                <a:spcPct val="0"/>
              </a:spcAft>
              <a:buClrTx/>
              <a:buSzTx/>
              <a:buFontTx/>
              <a:buNone/>
            </a:pPr>
            <a:r>
              <a:rPr kumimoji="0" lang="zh-CN" altLang="en-US" sz="18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协办单位：中国健康信息处理大会、中医药信息学会智能诊断峰会、赣江新区创新创业协会</a:t>
            </a:r>
            <a:endParaRPr kumimoji="0" lang="zh-CN" altLang="en-US" sz="1800" b="0" i="0" u="none" strike="noStrike" kern="1200" cap="none" spc="0" normalizeH="0" baseline="0" noProof="1">
              <a:solidFill>
                <a:srgbClr val="FFFFFF"/>
              </a:solidFill>
              <a:effectLst>
                <a:outerShdw blurRad="38100" dist="38100" dir="2700000">
                  <a:srgbClr val="C0C0C0"/>
                </a:outerShdw>
              </a:effectLst>
              <a:latin typeface="Alibaba PuHuiTi" charset="0"/>
              <a:ea typeface="Alibaba PuHuiTi" charset="0"/>
              <a:cs typeface="+mn-cs"/>
              <a:sym typeface="Alibaba PuHuiTi"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直接连接符 35840"/>
          <p:cNvSpPr/>
          <p:nvPr/>
        </p:nvSpPr>
        <p:spPr>
          <a:xfrm>
            <a:off x="7062788" y="4924425"/>
            <a:ext cx="3892550" cy="0"/>
          </a:xfrm>
          <a:prstGeom prst="line">
            <a:avLst/>
          </a:prstGeom>
          <a:ln w="76200" cap="flat" cmpd="sng">
            <a:solidFill>
              <a:srgbClr val="333F50"/>
            </a:solidFill>
            <a:prstDash val="solid"/>
            <a:round/>
            <a:headEnd type="none" w="med" len="med"/>
            <a:tailEnd type="triangl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sp>
        <p:nvSpPr>
          <p:cNvPr id="17410" name="直接连接符 35841"/>
          <p:cNvSpPr/>
          <p:nvPr/>
        </p:nvSpPr>
        <p:spPr>
          <a:xfrm>
            <a:off x="7062788" y="7308850"/>
            <a:ext cx="3892550" cy="0"/>
          </a:xfrm>
          <a:prstGeom prst="line">
            <a:avLst/>
          </a:prstGeom>
          <a:ln w="76200" cap="flat" cmpd="sng">
            <a:solidFill>
              <a:srgbClr val="333F50"/>
            </a:solidFill>
            <a:prstDash val="solid"/>
            <a:round/>
            <a:headEnd type="none" w="med" len="med"/>
            <a:tailEnd type="triangl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sp>
        <p:nvSpPr>
          <p:cNvPr id="17411" name="直接连接符 35842"/>
          <p:cNvSpPr/>
          <p:nvPr/>
        </p:nvSpPr>
        <p:spPr>
          <a:xfrm>
            <a:off x="7062788" y="9645650"/>
            <a:ext cx="3892550" cy="0"/>
          </a:xfrm>
          <a:prstGeom prst="line">
            <a:avLst/>
          </a:prstGeom>
          <a:ln w="76200" cap="flat" cmpd="sng">
            <a:solidFill>
              <a:srgbClr val="333F50"/>
            </a:solidFill>
            <a:prstDash val="solid"/>
            <a:round/>
            <a:headEnd type="none" w="med" len="med"/>
            <a:tailEnd type="triangl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grpSp>
        <p:nvGrpSpPr>
          <p:cNvPr id="17412" name="组合 35843"/>
          <p:cNvGrpSpPr/>
          <p:nvPr/>
        </p:nvGrpSpPr>
        <p:grpSpPr>
          <a:xfrm>
            <a:off x="11190288" y="4189413"/>
            <a:ext cx="1284287" cy="1284287"/>
            <a:chOff x="0" y="0"/>
            <a:chExt cx="1284612" cy="1284612"/>
          </a:xfrm>
        </p:grpSpPr>
        <p:grpSp>
          <p:nvGrpSpPr>
            <p:cNvPr id="17413" name="组合 35844"/>
            <p:cNvGrpSpPr/>
            <p:nvPr/>
          </p:nvGrpSpPr>
          <p:grpSpPr>
            <a:xfrm>
              <a:off x="0" y="0"/>
              <a:ext cx="1284612" cy="1284612"/>
              <a:chOff x="0" y="0"/>
              <a:chExt cx="1284612" cy="1284612"/>
            </a:xfrm>
          </p:grpSpPr>
          <p:grpSp>
            <p:nvGrpSpPr>
              <p:cNvPr id="17414" name="组合 35845"/>
              <p:cNvGrpSpPr/>
              <p:nvPr/>
            </p:nvGrpSpPr>
            <p:grpSpPr>
              <a:xfrm>
                <a:off x="0" y="0"/>
                <a:ext cx="1284612" cy="1284612"/>
                <a:chOff x="0" y="0"/>
                <a:chExt cx="1284612" cy="1284612"/>
              </a:xfrm>
            </p:grpSpPr>
            <p:sp>
              <p:nvSpPr>
                <p:cNvPr id="17415" name="椭圆 35846"/>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7416" name="椭圆 35847"/>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7417" name="椭圆 35848"/>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7418" name="矩形 35849"/>
            <p:cNvSpPr/>
            <p:nvPr/>
          </p:nvSpPr>
          <p:spPr>
            <a:xfrm>
              <a:off x="276128" y="14989"/>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1</a:t>
              </a:r>
              <a:endParaRPr lang="en-US" altLang="zh-CN" sz="6400" b="1">
                <a:solidFill>
                  <a:srgbClr val="333F50"/>
                </a:solidFill>
                <a:latin typeface="Calibri" panose="020F0502020204030204" charset="0"/>
              </a:endParaRPr>
            </a:p>
          </p:txBody>
        </p:sp>
      </p:grpSp>
      <p:grpSp>
        <p:nvGrpSpPr>
          <p:cNvPr id="17419" name="组合 35850"/>
          <p:cNvGrpSpPr/>
          <p:nvPr/>
        </p:nvGrpSpPr>
        <p:grpSpPr>
          <a:xfrm>
            <a:off x="11217275" y="6591300"/>
            <a:ext cx="1284288" cy="1285875"/>
            <a:chOff x="0" y="0"/>
            <a:chExt cx="1284612" cy="1284612"/>
          </a:xfrm>
        </p:grpSpPr>
        <p:grpSp>
          <p:nvGrpSpPr>
            <p:cNvPr id="17420" name="组合 35851"/>
            <p:cNvGrpSpPr/>
            <p:nvPr/>
          </p:nvGrpSpPr>
          <p:grpSpPr>
            <a:xfrm>
              <a:off x="0" y="0"/>
              <a:ext cx="1284612" cy="1284612"/>
              <a:chOff x="0" y="0"/>
              <a:chExt cx="1284612" cy="1284612"/>
            </a:xfrm>
          </p:grpSpPr>
          <p:grpSp>
            <p:nvGrpSpPr>
              <p:cNvPr id="17421" name="组合 35852"/>
              <p:cNvGrpSpPr/>
              <p:nvPr/>
            </p:nvGrpSpPr>
            <p:grpSpPr>
              <a:xfrm>
                <a:off x="0" y="0"/>
                <a:ext cx="1284612" cy="1284612"/>
                <a:chOff x="0" y="0"/>
                <a:chExt cx="1284612" cy="1284612"/>
              </a:xfrm>
            </p:grpSpPr>
            <p:sp>
              <p:nvSpPr>
                <p:cNvPr id="17422" name="椭圆 35853"/>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7423" name="椭圆 35854"/>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7424" name="椭圆 35855"/>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7425" name="矩形 35856"/>
            <p:cNvSpPr/>
            <p:nvPr/>
          </p:nvSpPr>
          <p:spPr>
            <a:xfrm>
              <a:off x="303585" y="55813"/>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2</a:t>
              </a:r>
              <a:endParaRPr lang="en-US" altLang="zh-CN" sz="6400" b="1">
                <a:solidFill>
                  <a:srgbClr val="333F50"/>
                </a:solidFill>
                <a:latin typeface="Calibri" panose="020F0502020204030204" charset="0"/>
              </a:endParaRPr>
            </a:p>
          </p:txBody>
        </p:sp>
      </p:grpSp>
      <p:grpSp>
        <p:nvGrpSpPr>
          <p:cNvPr id="17426" name="组合 35857"/>
          <p:cNvGrpSpPr/>
          <p:nvPr/>
        </p:nvGrpSpPr>
        <p:grpSpPr>
          <a:xfrm>
            <a:off x="11228388" y="9002713"/>
            <a:ext cx="1284287" cy="1284287"/>
            <a:chOff x="0" y="0"/>
            <a:chExt cx="1284612" cy="1284612"/>
          </a:xfrm>
        </p:grpSpPr>
        <p:grpSp>
          <p:nvGrpSpPr>
            <p:cNvPr id="17427" name="组合 35858"/>
            <p:cNvGrpSpPr/>
            <p:nvPr/>
          </p:nvGrpSpPr>
          <p:grpSpPr>
            <a:xfrm>
              <a:off x="0" y="0"/>
              <a:ext cx="1284612" cy="1284612"/>
              <a:chOff x="0" y="0"/>
              <a:chExt cx="1284612" cy="1284612"/>
            </a:xfrm>
          </p:grpSpPr>
          <p:grpSp>
            <p:nvGrpSpPr>
              <p:cNvPr id="17428" name="组合 35859"/>
              <p:cNvGrpSpPr/>
              <p:nvPr/>
            </p:nvGrpSpPr>
            <p:grpSpPr>
              <a:xfrm>
                <a:off x="0" y="0"/>
                <a:ext cx="1284612" cy="1284612"/>
                <a:chOff x="0" y="0"/>
                <a:chExt cx="1284612" cy="1284612"/>
              </a:xfrm>
            </p:grpSpPr>
            <p:sp>
              <p:nvSpPr>
                <p:cNvPr id="17429" name="椭圆 35860"/>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7430" name="椭圆 35861"/>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7431" name="椭圆 35862"/>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7432" name="矩形 35863"/>
            <p:cNvSpPr/>
            <p:nvPr/>
          </p:nvSpPr>
          <p:spPr>
            <a:xfrm>
              <a:off x="293007" y="23181"/>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3</a:t>
              </a:r>
              <a:endParaRPr lang="en-US" altLang="zh-CN" sz="6400" b="1">
                <a:solidFill>
                  <a:srgbClr val="333F50"/>
                </a:solidFill>
                <a:latin typeface="Calibri" panose="020F0502020204030204" charset="0"/>
              </a:endParaRPr>
            </a:p>
          </p:txBody>
        </p:sp>
      </p:grpSp>
      <p:sp>
        <p:nvSpPr>
          <p:cNvPr id="17433" name="直接连接符 35864"/>
          <p:cNvSpPr/>
          <p:nvPr/>
        </p:nvSpPr>
        <p:spPr>
          <a:xfrm>
            <a:off x="17918113" y="3921125"/>
            <a:ext cx="0" cy="6403975"/>
          </a:xfrm>
          <a:prstGeom prst="line">
            <a:avLst/>
          </a:prstGeom>
          <a:ln w="152400" cap="flat" cmpd="sng">
            <a:solidFill>
              <a:srgbClr val="333F50"/>
            </a:solidFill>
            <a:prstDash val="solid"/>
            <a:round/>
            <a:headEnd type="none" w="med" len="med"/>
            <a:tailEnd type="non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sp>
        <p:nvSpPr>
          <p:cNvPr id="17434" name="矩形 35865"/>
          <p:cNvSpPr/>
          <p:nvPr/>
        </p:nvSpPr>
        <p:spPr>
          <a:xfrm>
            <a:off x="18324513" y="3908425"/>
            <a:ext cx="1713230" cy="1106170"/>
          </a:xfrm>
          <a:prstGeom prst="rect">
            <a:avLst/>
          </a:prstGeom>
          <a:noFill/>
          <a:ln w="25400">
            <a:noFill/>
          </a:ln>
        </p:spPr>
        <p:txBody>
          <a:bodyPr wrap="none" lIns="91440" tIns="91440" rIns="91440" bIns="91440" anchor="t">
            <a:spAutoFit/>
          </a:bodyPr>
          <a:p>
            <a:pPr hangingPunct="0"/>
            <a:r>
              <a:rPr lang="zh-CN" altLang="en-US" sz="6000" b="1">
                <a:latin typeface="Arial" panose="020B0604020202020204" pitchFamily="34" charset="0"/>
                <a:ea typeface="宋体" panose="02010600030101010101" pitchFamily="2" charset="-122"/>
              </a:rPr>
              <a:t>缓解</a:t>
            </a:r>
            <a:endParaRPr lang="zh-CN" altLang="en-US" sz="6000" b="1">
              <a:solidFill>
                <a:srgbClr val="333F50"/>
              </a:solidFill>
              <a:latin typeface="Arial" panose="020B0604020202020204" pitchFamily="34" charset="0"/>
              <a:ea typeface="宋体" panose="02010600030101010101" pitchFamily="2" charset="-122"/>
            </a:endParaRPr>
          </a:p>
        </p:txBody>
      </p:sp>
      <p:sp>
        <p:nvSpPr>
          <p:cNvPr id="17435" name="矩形 35866"/>
          <p:cNvSpPr/>
          <p:nvPr/>
        </p:nvSpPr>
        <p:spPr>
          <a:xfrm>
            <a:off x="12634913" y="4203700"/>
            <a:ext cx="5094287" cy="1141413"/>
          </a:xfrm>
          <a:prstGeom prst="rect">
            <a:avLst/>
          </a:prstGeom>
          <a:noFill/>
          <a:ln w="25400">
            <a:noFill/>
          </a:ln>
        </p:spPr>
        <p:txBody>
          <a:bodyPr wrap="square" lIns="91440" tIns="91440" rIns="91440" bIns="91440" anchor="t">
            <a:spAutoFit/>
          </a:bodyPr>
          <a:p>
            <a:pPr hangingPunct="0">
              <a:lnSpc>
                <a:spcPct val="13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通过随机替换Decoder的输入词来构造“有代表性”的负样本。</a:t>
            </a:r>
            <a:endParaRPr lang="zh-CN" altLang="en-US" sz="24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17436" name="矩形 35867"/>
          <p:cNvSpPr/>
          <p:nvPr/>
        </p:nvSpPr>
        <p:spPr>
          <a:xfrm>
            <a:off x="12730163" y="6564313"/>
            <a:ext cx="5094287" cy="2101850"/>
          </a:xfrm>
          <a:prstGeom prst="rect">
            <a:avLst/>
          </a:prstGeom>
          <a:noFill/>
          <a:ln w="25400">
            <a:noFill/>
          </a:ln>
        </p:spPr>
        <p:txBody>
          <a:bodyPr wrap="square" lIns="91440" tIns="91440" rIns="91440" bIns="91440" anchor="t">
            <a:spAutoFit/>
          </a:bodyPr>
          <a:p>
            <a:pPr hangingPunct="0">
              <a:lnSpc>
                <a:spcPct val="13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文本生成任务存在Exposure Bias问题(之后的输入总是假设之前是正确的)，随机替换构造的负样本能够缓解这种问题。</a:t>
            </a:r>
            <a:endParaRPr lang="zh-CN" altLang="en-US" sz="24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17437" name="矩形 35868"/>
          <p:cNvSpPr/>
          <p:nvPr/>
        </p:nvSpPr>
        <p:spPr>
          <a:xfrm>
            <a:off x="12795250" y="9024938"/>
            <a:ext cx="5094288" cy="2101850"/>
          </a:xfrm>
          <a:prstGeom prst="rect">
            <a:avLst/>
          </a:prstGeom>
          <a:noFill/>
          <a:ln w="25400">
            <a:noFill/>
          </a:ln>
        </p:spPr>
        <p:txBody>
          <a:bodyPr wrap="square" lIns="91440" tIns="91440" rIns="91440" bIns="91440" anchor="t">
            <a:spAutoFit/>
          </a:bodyPr>
          <a:p>
            <a:pPr hangingPunct="0">
              <a:lnSpc>
                <a:spcPct val="13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1、50%的概率不做改变；</a:t>
            </a:r>
            <a:endParaRPr lang="zh-CN" altLang="en-US" sz="2400">
              <a:solidFill>
                <a:srgbClr val="333F50"/>
              </a:solidFill>
              <a:latin typeface="微软雅黑" panose="020B0503020204020204" charset="-122"/>
              <a:ea typeface="微软雅黑" panose="020B0503020204020204" charset="-122"/>
              <a:sym typeface="微软雅黑" panose="020B0503020204020204" charset="-122"/>
            </a:endParaRPr>
          </a:p>
          <a:p>
            <a:pPr hangingPunct="0">
              <a:lnSpc>
                <a:spcPct val="13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2、50%的概率把输入序列中30%的词替换掉，替换对象为原目标序列的任意一个词。</a:t>
            </a:r>
            <a:endParaRPr lang="zh-CN" altLang="en-US" sz="2400">
              <a:solidFill>
                <a:srgbClr val="333F50"/>
              </a:solidFill>
              <a:latin typeface="微软雅黑" panose="020B0503020204020204" charset="-122"/>
              <a:ea typeface="微软雅黑" panose="020B0503020204020204" charset="-122"/>
              <a:sym typeface="微软雅黑" panose="020B0503020204020204" charset="-122"/>
            </a:endParaRPr>
          </a:p>
        </p:txBody>
      </p:sp>
      <p:grpSp>
        <p:nvGrpSpPr>
          <p:cNvPr id="17438" name="组合 35869"/>
          <p:cNvGrpSpPr/>
          <p:nvPr/>
        </p:nvGrpSpPr>
        <p:grpSpPr>
          <a:xfrm>
            <a:off x="1693863" y="3908425"/>
            <a:ext cx="4962525" cy="1828800"/>
            <a:chOff x="0" y="0"/>
            <a:chExt cx="4963553" cy="1829062"/>
          </a:xfrm>
        </p:grpSpPr>
        <p:sp>
          <p:nvSpPr>
            <p:cNvPr id="17439" name="圆角矩形 35870"/>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7440" name="圆角矩形 35871"/>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7441" name="矩形 35872"/>
          <p:cNvSpPr/>
          <p:nvPr/>
        </p:nvSpPr>
        <p:spPr>
          <a:xfrm>
            <a:off x="2225675" y="4229100"/>
            <a:ext cx="47307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FFFFFF"/>
                </a:solidFill>
                <a:latin typeface="微软雅黑" panose="020B0503020204020204" charset="-122"/>
                <a:ea typeface="微软雅黑" panose="020B0503020204020204" charset="-122"/>
                <a:sym typeface="微软雅黑" panose="020B0503020204020204" charset="-122"/>
              </a:rPr>
              <a:t>什么是随机替换</a:t>
            </a:r>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7442" name="组合 35873"/>
          <p:cNvGrpSpPr/>
          <p:nvPr/>
        </p:nvGrpSpPr>
        <p:grpSpPr>
          <a:xfrm>
            <a:off x="1693863" y="6356350"/>
            <a:ext cx="4962525" cy="1828800"/>
            <a:chOff x="0" y="0"/>
            <a:chExt cx="4963553" cy="1829062"/>
          </a:xfrm>
        </p:grpSpPr>
        <p:sp>
          <p:nvSpPr>
            <p:cNvPr id="17443" name="圆角矩形 35874"/>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7444" name="圆角矩形 35875"/>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7445" name="矩形 35876"/>
          <p:cNvSpPr/>
          <p:nvPr/>
        </p:nvSpPr>
        <p:spPr>
          <a:xfrm>
            <a:off x="2314575" y="6689725"/>
            <a:ext cx="47307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FFFFFF"/>
                </a:solidFill>
                <a:latin typeface="微软雅黑" panose="020B0503020204020204" charset="-122"/>
                <a:ea typeface="微软雅黑" panose="020B0503020204020204" charset="-122"/>
                <a:sym typeface="微软雅黑" panose="020B0503020204020204" charset="-122"/>
              </a:rPr>
              <a:t>随机替换的意义</a:t>
            </a:r>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7446" name="组合 35877"/>
          <p:cNvGrpSpPr/>
          <p:nvPr/>
        </p:nvGrpSpPr>
        <p:grpSpPr>
          <a:xfrm>
            <a:off x="1679575" y="8694738"/>
            <a:ext cx="4964113" cy="1828800"/>
            <a:chOff x="0" y="0"/>
            <a:chExt cx="4963553" cy="1829062"/>
          </a:xfrm>
        </p:grpSpPr>
        <p:sp>
          <p:nvSpPr>
            <p:cNvPr id="17447" name="圆角矩形 35878"/>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7448" name="圆角矩形 35879"/>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7449" name="矩形 35880"/>
          <p:cNvSpPr/>
          <p:nvPr/>
        </p:nvSpPr>
        <p:spPr>
          <a:xfrm>
            <a:off x="2300288" y="9028113"/>
            <a:ext cx="4730750" cy="1106487"/>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FFFFFF"/>
                </a:solidFill>
                <a:latin typeface="微软雅黑" panose="020B0503020204020204" charset="-122"/>
                <a:ea typeface="微软雅黑" panose="020B0503020204020204" charset="-122"/>
                <a:sym typeface="微软雅黑" panose="020B0503020204020204" charset="-122"/>
              </a:rPr>
              <a:t>随机替换的实现</a:t>
            </a:r>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7450" name="矩形 35882"/>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333F50"/>
                </a:solidFill>
                <a:latin typeface="微软雅黑" panose="020B0503020204020204" charset="-122"/>
                <a:ea typeface="微软雅黑" panose="020B0503020204020204" charset="-122"/>
                <a:sym typeface="微软雅黑" panose="020B0503020204020204" charset="-122"/>
              </a:rPr>
              <a:t>随机替换</a:t>
            </a:r>
            <a:endParaRPr lang="zh-CN" altLang="en-US" sz="40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17451" name="矩形 1"/>
          <p:cNvSpPr/>
          <p:nvPr/>
        </p:nvSpPr>
        <p:spPr>
          <a:xfrm>
            <a:off x="18324513" y="5764213"/>
            <a:ext cx="5475287" cy="1106487"/>
          </a:xfrm>
          <a:prstGeom prst="rect">
            <a:avLst/>
          </a:prstGeom>
          <a:noFill/>
          <a:ln w="25400">
            <a:noFill/>
          </a:ln>
        </p:spPr>
        <p:txBody>
          <a:bodyPr wrap="none" lIns="91440" tIns="91440" rIns="91440" bIns="91440" anchor="t">
            <a:spAutoFit/>
          </a:bodyPr>
          <a:p>
            <a:pPr hangingPunct="0"/>
            <a:r>
              <a:rPr lang="zh-CN" altLang="en-US" sz="6000" b="1">
                <a:latin typeface="Arial" panose="020B0604020202020204" pitchFamily="34" charset="0"/>
                <a:ea typeface="宋体" panose="02010600030101010101" pitchFamily="2" charset="-122"/>
                <a:sym typeface="Calibri" panose="020F0502020204030204" charset="0"/>
              </a:rPr>
              <a:t>Exposure Bias</a:t>
            </a:r>
            <a:endParaRPr lang="zh-CN" altLang="en-US" sz="6000" b="1">
              <a:solidFill>
                <a:srgbClr val="333F50"/>
              </a:solidFill>
              <a:latin typeface="Arial" panose="020B0604020202020204" pitchFamily="34" charset="0"/>
              <a:ea typeface="宋体" panose="02010600030101010101" pitchFamily="2" charset="-122"/>
              <a:sym typeface="Calibri" panose="020F0502020204030204" charset="0"/>
            </a:endParaRPr>
          </a:p>
        </p:txBody>
      </p:sp>
      <p:sp>
        <p:nvSpPr>
          <p:cNvPr id="17452" name="矩形 2"/>
          <p:cNvSpPr/>
          <p:nvPr/>
        </p:nvSpPr>
        <p:spPr>
          <a:xfrm>
            <a:off x="18324513" y="8296275"/>
            <a:ext cx="1713230" cy="1106170"/>
          </a:xfrm>
          <a:prstGeom prst="rect">
            <a:avLst/>
          </a:prstGeom>
          <a:noFill/>
          <a:ln w="25400">
            <a:noFill/>
          </a:ln>
        </p:spPr>
        <p:txBody>
          <a:bodyPr wrap="none" lIns="91440" tIns="91440" rIns="91440" bIns="91440" anchor="t">
            <a:spAutoFit/>
          </a:bodyPr>
          <a:p>
            <a:pPr hangingPunct="0"/>
            <a:r>
              <a:rPr lang="zh-CN" altLang="en-US" sz="6000" b="1">
                <a:latin typeface="Arial" panose="020B0604020202020204" pitchFamily="34" charset="0"/>
                <a:ea typeface="宋体" panose="02010600030101010101" pitchFamily="2" charset="-122"/>
                <a:sym typeface="Calibri" panose="020F0502020204030204" charset="0"/>
              </a:rPr>
              <a:t>问题</a:t>
            </a:r>
            <a:endParaRPr lang="zh-CN" altLang="en-US" sz="6000" b="1">
              <a:solidFill>
                <a:srgbClr val="333F50"/>
              </a:solidFill>
              <a:latin typeface="Arial" panose="020B0604020202020204" pitchFamily="34" charset="0"/>
              <a:ea typeface="宋体" panose="02010600030101010101" pitchFamily="2" charset="-122"/>
              <a:sym typeface="Calibri" panose="020F0502020204030204" charset="0"/>
            </a:endParaRPr>
          </a:p>
        </p:txBody>
      </p:sp>
      <p:sp>
        <p:nvSpPr>
          <p:cNvPr id="2" name="矩形 35868"/>
          <p:cNvSpPr/>
          <p:nvPr/>
        </p:nvSpPr>
        <p:spPr>
          <a:xfrm>
            <a:off x="1694180" y="11127105"/>
            <a:ext cx="5614035" cy="742315"/>
          </a:xfrm>
          <a:prstGeom prst="rect">
            <a:avLst/>
          </a:prstGeom>
          <a:noFill/>
          <a:ln w="25400">
            <a:noFill/>
          </a:ln>
        </p:spPr>
        <p:txBody>
          <a:bodyPr wrap="square" lIns="91440" tIns="91440" rIns="91440" bIns="91440" anchor="t">
            <a:spAutoFit/>
          </a:bodyPr>
          <a:p>
            <a:pPr hangingPunct="0">
              <a:lnSpc>
                <a:spcPct val="130000"/>
              </a:lnSpc>
            </a:pPr>
            <a:r>
              <a:rPr lang="zh-CN" altLang="en-US" sz="2800">
                <a:solidFill>
                  <a:srgbClr val="333F50"/>
                </a:solidFill>
                <a:latin typeface="微软雅黑" panose="020B0503020204020204" charset="-122"/>
                <a:ea typeface="微软雅黑" panose="020B0503020204020204" charset="-122"/>
                <a:sym typeface="微软雅黑" panose="020B0503020204020204" charset="-122"/>
              </a:rPr>
              <a:t>参考苏剑林博客</a:t>
            </a:r>
            <a:endParaRPr lang="zh-CN" altLang="en-US" sz="2800">
              <a:solidFill>
                <a:srgbClr val="333F5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图片 22528" descr="pasted-image.pdf"/>
          <p:cNvPicPr>
            <a:picLocks noChangeAspect="1"/>
          </p:cNvPicPr>
          <p:nvPr/>
        </p:nvPicPr>
        <p:blipFill>
          <a:blip r:embed="rId1"/>
          <a:stretch>
            <a:fillRect/>
          </a:stretch>
        </p:blipFill>
        <p:spPr>
          <a:xfrm>
            <a:off x="4719638" y="4787900"/>
            <a:ext cx="14943137" cy="4140200"/>
          </a:xfrm>
          <a:prstGeom prst="rect">
            <a:avLst/>
          </a:prstGeom>
          <a:noFill/>
          <a:ln w="12700">
            <a:noFill/>
          </a:ln>
        </p:spPr>
      </p:pic>
      <p:sp>
        <p:nvSpPr>
          <p:cNvPr id="22530" name="矩形 22529" descr="01"/>
          <p:cNvSpPr/>
          <p:nvPr/>
        </p:nvSpPr>
        <p:spPr>
          <a:xfrm>
            <a:off x="3908425" y="4168775"/>
            <a:ext cx="8129588" cy="5375275"/>
          </a:xfrm>
          <a:prstGeom prst="rect">
            <a:avLst/>
          </a:prstGeom>
          <a:noFill/>
          <a:ln w="25400">
            <a:noFill/>
          </a:ln>
        </p:spPr>
        <p:txBody>
          <a:bodyPr vert="horz" wrap="square" lIns="71437" tIns="71437" rIns="71437" bIns="71437" anchor="ctr">
            <a:spAutoFit/>
          </a:bodyPr>
          <a:p>
            <a:pPr algn="ctr" defTabSz="2443480" hangingPunct="0"/>
            <a:r>
              <a:rPr lang="en-US" altLang="zh-CN" sz="30000">
                <a:solidFill>
                  <a:srgbClr val="FFFFFF"/>
                </a:solidFill>
                <a:effectLst>
                  <a:outerShdw blurRad="38100" dist="38100" dir="2700000">
                    <a:srgbClr val="C0C0C0"/>
                  </a:outerShdw>
                </a:effectLst>
                <a:latin typeface="Alibaba PuHuiTi Light" charset="0"/>
                <a:sym typeface="Alibaba PuHuiTi Light" charset="0"/>
              </a:rPr>
              <a:t>03</a:t>
            </a:r>
            <a:endParaRPr lang="en-US" altLang="zh-CN" sz="30000">
              <a:solidFill>
                <a:srgbClr val="FFFFFF"/>
              </a:solidFill>
              <a:effectLst>
                <a:outerShdw blurRad="38100" dist="38100" dir="2700000">
                  <a:srgbClr val="C0C0C0"/>
                </a:outerShdw>
              </a:effectLst>
              <a:latin typeface="Alibaba PuHuiTi Light" charset="0"/>
              <a:ea typeface="Alibaba PuHuiTi Light" charset="0"/>
              <a:sym typeface="Alibaba PuHuiTi Light" charset="0"/>
            </a:endParaRPr>
          </a:p>
        </p:txBody>
      </p:sp>
      <p:sp>
        <p:nvSpPr>
          <p:cNvPr id="22531" name="矩形 22530" descr="中医药天池大数据竞赛"/>
          <p:cNvSpPr/>
          <p:nvPr/>
        </p:nvSpPr>
        <p:spPr>
          <a:xfrm>
            <a:off x="10328275" y="5637213"/>
            <a:ext cx="14716125" cy="1127125"/>
          </a:xfrm>
          <a:prstGeom prst="rect">
            <a:avLst/>
          </a:prstGeom>
          <a:noFill/>
          <a:ln w="25400">
            <a:noFill/>
          </a:ln>
        </p:spPr>
        <p:txBody>
          <a:bodyPr vert="horz" wrap="square" lIns="71437" tIns="71437" rIns="71437" bIns="71437" anchor="ctr">
            <a:spAutoFit/>
          </a:bodyPr>
          <a:p>
            <a:pPr marL="0" marR="0" indent="0" algn="l" defTabSz="2443480" rtl="0" eaLnBrk="1" fontAlgn="base" latinLnBrk="0" hangingPunct="0">
              <a:lnSpc>
                <a:spcPct val="100000"/>
              </a:lnSpc>
              <a:spcBef>
                <a:spcPct val="0"/>
              </a:spcBef>
              <a:spcAft>
                <a:spcPct val="0"/>
              </a:spcAft>
              <a:buClrTx/>
              <a:buSzTx/>
              <a:buFontTx/>
              <a:buNone/>
            </a:pPr>
            <a:r>
              <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mn-ea"/>
                <a:cs typeface="Alibaba PuHuiTi Medium" charset="0"/>
                <a:sym typeface="Alibaba PuHuiTi Medium" charset="0"/>
              </a:rPr>
              <a:t>模型方法</a:t>
            </a:r>
            <a:endPar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mn-ea"/>
              <a:cs typeface="Alibaba PuHuiTi Medium" charset="0"/>
              <a:sym typeface="Alibaba PuHuiTi Medium" charset="0"/>
            </a:endParaRPr>
          </a:p>
        </p:txBody>
      </p:sp>
      <p:sp>
        <p:nvSpPr>
          <p:cNvPr id="22532" name="矩形 22531" descr="Traditional Chinese Medicine…"/>
          <p:cNvSpPr/>
          <p:nvPr/>
        </p:nvSpPr>
        <p:spPr>
          <a:xfrm>
            <a:off x="10328275" y="6854825"/>
            <a:ext cx="14716125" cy="547688"/>
          </a:xfrm>
          <a:prstGeom prst="rect">
            <a:avLst/>
          </a:prstGeom>
          <a:noFill/>
          <a:ln w="25400">
            <a:noFill/>
          </a:ln>
        </p:spPr>
        <p:txBody>
          <a:bodyPr vert="horz" wrap="square" lIns="71437" tIns="71437" rIns="71437" bIns="71437" anchor="t">
            <a:spAutoFit/>
          </a:bodyPr>
          <a:p>
            <a:pPr marL="0" marR="0" indent="0" algn="l" defTabSz="2443480" rtl="0" eaLnBrk="1" fontAlgn="base" latinLnBrk="0" hangingPunct="0">
              <a:lnSpc>
                <a:spcPct val="110000"/>
              </a:lnSpc>
              <a:spcBef>
                <a:spcPct val="0"/>
              </a:spcBef>
              <a:spcAft>
                <a:spcPct val="0"/>
              </a:spcAft>
              <a:buClrTx/>
              <a:buSzTx/>
              <a:buFontTx/>
              <a:buNone/>
            </a:pPr>
            <a:r>
              <a:rPr kumimoji="0" lang="en-US" altLang="zh-CN" sz="24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Model method</a:t>
            </a:r>
            <a:endParaRPr kumimoji="0" lang="en-US" altLang="zh-CN" sz="24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endParaRPr>
          </a:p>
        </p:txBody>
      </p:sp>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矩形 23585"/>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333F50"/>
                </a:solidFill>
                <a:latin typeface="微软雅黑" panose="020B0503020204020204" charset="-122"/>
                <a:ea typeface="微软雅黑" panose="020B0503020204020204" charset="-122"/>
                <a:sym typeface="微软雅黑" panose="020B0503020204020204" charset="-122"/>
              </a:rPr>
              <a:t>模型架构</a:t>
            </a:r>
            <a:endParaRPr lang="zh-CN" altLang="en-US" sz="4000">
              <a:solidFill>
                <a:srgbClr val="333F50"/>
              </a:solidFill>
              <a:latin typeface="微软雅黑" panose="020B0503020204020204" charset="-122"/>
              <a:ea typeface="微软雅黑" panose="020B0503020204020204" charset="-122"/>
              <a:sym typeface="微软雅黑" panose="020B0503020204020204" charset="-122"/>
            </a:endParaRPr>
          </a:p>
        </p:txBody>
      </p:sp>
      <p:grpSp>
        <p:nvGrpSpPr>
          <p:cNvPr id="19458" name="组合 273"/>
          <p:cNvGrpSpPr/>
          <p:nvPr/>
        </p:nvGrpSpPr>
        <p:grpSpPr>
          <a:xfrm>
            <a:off x="4756150" y="1096963"/>
            <a:ext cx="18049875" cy="11504612"/>
            <a:chOff x="7489" y="1727"/>
            <a:chExt cx="28426" cy="18117"/>
          </a:xfrm>
        </p:grpSpPr>
        <p:sp>
          <p:nvSpPr>
            <p:cNvPr id="2" name="矩形 1"/>
            <p:cNvSpPr/>
            <p:nvPr/>
          </p:nvSpPr>
          <p:spPr>
            <a:xfrm>
              <a:off x="8159" y="16111"/>
              <a:ext cx="1020" cy="102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x</a:t>
              </a:r>
              <a:r>
                <a:rPr lang="en-US" altLang="zh-CN" strike="noStrike" baseline="-25000" noProof="1">
                  <a:solidFill>
                    <a:schemeClr val="tx1"/>
                  </a:solidFill>
                </a:rPr>
                <a:t>1</a:t>
              </a:r>
              <a:endParaRPr lang="en-US" altLang="zh-CN" strike="noStrike" baseline="-25000" noProof="1">
                <a:solidFill>
                  <a:schemeClr val="tx1"/>
                </a:solidFill>
              </a:endParaRPr>
            </a:p>
          </p:txBody>
        </p:sp>
        <p:sp>
          <p:nvSpPr>
            <p:cNvPr id="4" name="矩形 3"/>
            <p:cNvSpPr/>
            <p:nvPr/>
          </p:nvSpPr>
          <p:spPr>
            <a:xfrm>
              <a:off x="9328" y="16112"/>
              <a:ext cx="1020" cy="102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x</a:t>
              </a:r>
              <a:r>
                <a:rPr lang="en-US" altLang="zh-CN" strike="noStrike" baseline="-25000" noProof="1">
                  <a:solidFill>
                    <a:schemeClr val="tx1"/>
                  </a:solidFill>
                </a:rPr>
                <a:t>2</a:t>
              </a:r>
              <a:endParaRPr lang="en-US" altLang="zh-CN" strike="noStrike" baseline="-25000" noProof="1">
                <a:solidFill>
                  <a:schemeClr val="tx1"/>
                </a:solidFill>
              </a:endParaRPr>
            </a:p>
          </p:txBody>
        </p:sp>
        <p:sp>
          <p:nvSpPr>
            <p:cNvPr id="5" name="矩形 4"/>
            <p:cNvSpPr/>
            <p:nvPr/>
          </p:nvSpPr>
          <p:spPr>
            <a:xfrm>
              <a:off x="10497" y="16113"/>
              <a:ext cx="1020" cy="102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x</a:t>
              </a:r>
              <a:r>
                <a:rPr lang="en-US" altLang="zh-CN" strike="noStrike" baseline="-25000" noProof="1">
                  <a:solidFill>
                    <a:schemeClr val="tx1"/>
                  </a:solidFill>
                </a:rPr>
                <a:t>3</a:t>
              </a:r>
              <a:endParaRPr lang="en-US" altLang="zh-CN" strike="noStrike" baseline="-25000" noProof="1">
                <a:solidFill>
                  <a:schemeClr val="tx1"/>
                </a:solidFill>
              </a:endParaRPr>
            </a:p>
          </p:txBody>
        </p:sp>
        <p:sp>
          <p:nvSpPr>
            <p:cNvPr id="6" name="矩形 5"/>
            <p:cNvSpPr/>
            <p:nvPr/>
          </p:nvSpPr>
          <p:spPr>
            <a:xfrm>
              <a:off x="11666" y="16114"/>
              <a:ext cx="1020" cy="102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x</a:t>
              </a:r>
              <a:r>
                <a:rPr lang="en-US" altLang="zh-CN" strike="noStrike" baseline="-25000" noProof="1">
                  <a:solidFill>
                    <a:schemeClr val="tx1"/>
                  </a:solidFill>
                </a:rPr>
                <a:t>4</a:t>
              </a:r>
              <a:endParaRPr lang="en-US" altLang="zh-CN" strike="noStrike" baseline="-25000" noProof="1">
                <a:solidFill>
                  <a:schemeClr val="tx1"/>
                </a:solidFill>
              </a:endParaRPr>
            </a:p>
          </p:txBody>
        </p:sp>
        <p:sp>
          <p:nvSpPr>
            <p:cNvPr id="7" name="矩形 6"/>
            <p:cNvSpPr/>
            <p:nvPr/>
          </p:nvSpPr>
          <p:spPr>
            <a:xfrm>
              <a:off x="12835" y="16115"/>
              <a:ext cx="1020" cy="102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x</a:t>
              </a:r>
              <a:r>
                <a:rPr lang="en-US" altLang="zh-CN" strike="noStrike" baseline="-25000" noProof="1">
                  <a:solidFill>
                    <a:schemeClr val="tx1"/>
                  </a:solidFill>
                </a:rPr>
                <a:t>5</a:t>
              </a:r>
              <a:endParaRPr lang="en-US" altLang="zh-CN" strike="noStrike" baseline="-25000" noProof="1">
                <a:solidFill>
                  <a:schemeClr val="tx1"/>
                </a:solidFill>
              </a:endParaRPr>
            </a:p>
          </p:txBody>
        </p:sp>
        <p:sp>
          <p:nvSpPr>
            <p:cNvPr id="8" name="矩形 7"/>
            <p:cNvSpPr/>
            <p:nvPr/>
          </p:nvSpPr>
          <p:spPr>
            <a:xfrm>
              <a:off x="8159" y="13748"/>
              <a:ext cx="5694" cy="850"/>
            </a:xfrm>
            <a:prstGeom prst="rect">
              <a:avLst/>
            </a:prstGeom>
            <a:solidFill>
              <a:srgbClr val="F1F4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Segment Embedding</a:t>
              </a:r>
              <a:endParaRPr lang="en-US" altLang="zh-CN" strike="noStrike" baseline="-25000" noProof="1">
                <a:solidFill>
                  <a:schemeClr val="tx1"/>
                </a:solidFill>
              </a:endParaRPr>
            </a:p>
          </p:txBody>
        </p:sp>
        <p:sp>
          <p:nvSpPr>
            <p:cNvPr id="9" name="矩形 8"/>
            <p:cNvSpPr/>
            <p:nvPr/>
          </p:nvSpPr>
          <p:spPr>
            <a:xfrm>
              <a:off x="8159" y="12898"/>
              <a:ext cx="5694" cy="850"/>
            </a:xfrm>
            <a:prstGeom prst="rect">
              <a:avLst/>
            </a:prstGeom>
            <a:solidFill>
              <a:srgbClr val="E4CF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Token Embedding</a:t>
              </a:r>
              <a:endParaRPr lang="en-US" altLang="zh-CN" strike="noStrike" baseline="-25000" noProof="1">
                <a:solidFill>
                  <a:schemeClr val="tx1"/>
                </a:solidFill>
              </a:endParaRPr>
            </a:p>
          </p:txBody>
        </p:sp>
        <p:sp>
          <p:nvSpPr>
            <p:cNvPr id="10" name="矩形 9"/>
            <p:cNvSpPr/>
            <p:nvPr/>
          </p:nvSpPr>
          <p:spPr>
            <a:xfrm>
              <a:off x="8159" y="14598"/>
              <a:ext cx="5694" cy="850"/>
            </a:xfrm>
            <a:prstGeom prst="rect">
              <a:avLst/>
            </a:prstGeom>
            <a:solidFill>
              <a:srgbClr val="C6F2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Position Embedding</a:t>
              </a:r>
              <a:endParaRPr lang="en-US" altLang="zh-CN" strike="noStrike" baseline="-25000" noProof="1">
                <a:solidFill>
                  <a:schemeClr val="tx1"/>
                </a:solidFill>
              </a:endParaRPr>
            </a:p>
          </p:txBody>
        </p:sp>
        <p:cxnSp>
          <p:nvCxnSpPr>
            <p:cNvPr id="11" name="直接箭头连接符 10"/>
            <p:cNvCxnSpPr>
              <a:stCxn id="5" idx="0"/>
              <a:endCxn id="10" idx="2"/>
            </p:cNvCxnSpPr>
            <p:nvPr/>
          </p:nvCxnSpPr>
          <p:spPr>
            <a:xfrm flipH="1" flipV="1">
              <a:off x="11006" y="15518"/>
              <a:ext cx="1" cy="66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0"/>
              <a:endCxn id="10" idx="2"/>
            </p:cNvCxnSpPr>
            <p:nvPr/>
          </p:nvCxnSpPr>
          <p:spPr>
            <a:xfrm flipV="1">
              <a:off x="12217" y="15448"/>
              <a:ext cx="0" cy="663"/>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0"/>
              <a:endCxn id="10" idx="2"/>
            </p:cNvCxnSpPr>
            <p:nvPr/>
          </p:nvCxnSpPr>
          <p:spPr>
            <a:xfrm flipV="1">
              <a:off x="13428" y="15448"/>
              <a:ext cx="0" cy="663"/>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0"/>
              <a:endCxn id="10" idx="2"/>
            </p:cNvCxnSpPr>
            <p:nvPr/>
          </p:nvCxnSpPr>
          <p:spPr>
            <a:xfrm flipV="1">
              <a:off x="9795" y="15448"/>
              <a:ext cx="0" cy="663"/>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0"/>
              <a:endCxn id="10" idx="2"/>
            </p:cNvCxnSpPr>
            <p:nvPr/>
          </p:nvCxnSpPr>
          <p:spPr>
            <a:xfrm flipV="1">
              <a:off x="8584" y="15448"/>
              <a:ext cx="0" cy="663"/>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159" y="11324"/>
              <a:ext cx="5694" cy="850"/>
            </a:xfrm>
            <a:prstGeom prst="rect">
              <a:avLst/>
            </a:prstGeom>
            <a:solidFill>
              <a:srgbClr val="E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Transformer Block 1</a:t>
              </a:r>
              <a:endParaRPr lang="en-US" altLang="zh-CN" strike="noStrike" baseline="-25000" noProof="1">
                <a:solidFill>
                  <a:schemeClr val="tx1"/>
                </a:solidFill>
              </a:endParaRPr>
            </a:p>
          </p:txBody>
        </p:sp>
        <p:sp>
          <p:nvSpPr>
            <p:cNvPr id="17" name="矩形 16"/>
            <p:cNvSpPr/>
            <p:nvPr/>
          </p:nvSpPr>
          <p:spPr>
            <a:xfrm>
              <a:off x="8160" y="9923"/>
              <a:ext cx="5694" cy="850"/>
            </a:xfrm>
            <a:prstGeom prst="rect">
              <a:avLst/>
            </a:prstGeom>
            <a:solidFill>
              <a:srgbClr val="E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Transformer Block 2</a:t>
              </a:r>
              <a:endParaRPr lang="en-US" altLang="zh-CN" strike="noStrike" baseline="-25000" noProof="1">
                <a:solidFill>
                  <a:schemeClr val="tx1"/>
                </a:solidFill>
              </a:endParaRPr>
            </a:p>
          </p:txBody>
        </p:sp>
        <p:sp>
          <p:nvSpPr>
            <p:cNvPr id="18" name="矩形 17"/>
            <p:cNvSpPr/>
            <p:nvPr/>
          </p:nvSpPr>
          <p:spPr>
            <a:xfrm>
              <a:off x="8161" y="8522"/>
              <a:ext cx="5694" cy="850"/>
            </a:xfrm>
            <a:prstGeom prst="rect">
              <a:avLst/>
            </a:prstGeom>
            <a:solidFill>
              <a:srgbClr val="E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a:t>
              </a:r>
              <a:endParaRPr lang="en-US" altLang="zh-CN" strike="noStrike" baseline="-25000" noProof="1">
                <a:solidFill>
                  <a:schemeClr val="tx1"/>
                </a:solidFill>
              </a:endParaRPr>
            </a:p>
          </p:txBody>
        </p:sp>
        <p:sp>
          <p:nvSpPr>
            <p:cNvPr id="19" name="矩形 18"/>
            <p:cNvSpPr/>
            <p:nvPr/>
          </p:nvSpPr>
          <p:spPr>
            <a:xfrm>
              <a:off x="8162" y="7120"/>
              <a:ext cx="5694" cy="850"/>
            </a:xfrm>
            <a:prstGeom prst="rect">
              <a:avLst/>
            </a:prstGeom>
            <a:solidFill>
              <a:srgbClr val="E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Transformer Block L</a:t>
              </a:r>
              <a:endParaRPr lang="en-US" altLang="zh-CN" strike="noStrike" baseline="-25000" noProof="1">
                <a:solidFill>
                  <a:schemeClr val="tx1"/>
                </a:solidFill>
              </a:endParaRPr>
            </a:p>
          </p:txBody>
        </p:sp>
        <p:sp>
          <p:nvSpPr>
            <p:cNvPr id="20" name="矩形 19"/>
            <p:cNvSpPr/>
            <p:nvPr/>
          </p:nvSpPr>
          <p:spPr>
            <a:xfrm>
              <a:off x="7489" y="6780"/>
              <a:ext cx="7035" cy="5755"/>
            </a:xfrm>
            <a:prstGeom prst="rect">
              <a:avLst/>
            </a:prstGeom>
            <a:noFill/>
            <a:ln w="38100">
              <a:solidFill>
                <a:schemeClr val="accent2">
                  <a:lumMod val="60000"/>
                  <a:lumOff val="40000"/>
                </a:schemeClr>
              </a:solidFill>
              <a:prstDash val="dash"/>
            </a:ln>
            <a:extLst>
              <a:ext uri="{909E8E84-426E-40DD-AFC4-6F175D3DCCD1}">
                <a14:hiddenFill xmlns:a14="http://schemas.microsoft.com/office/drawing/2010/main">
                  <a:solidFill>
                    <a:srgbClr val="ECFFC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trike="noStrike" baseline="-25000" noProof="1">
                <a:solidFill>
                  <a:schemeClr val="tx1"/>
                </a:solidFill>
              </a:endParaRPr>
            </a:p>
          </p:txBody>
        </p:sp>
        <p:sp>
          <p:nvSpPr>
            <p:cNvPr id="21" name="圆角矩形 20"/>
            <p:cNvSpPr/>
            <p:nvPr/>
          </p:nvSpPr>
          <p:spPr>
            <a:xfrm>
              <a:off x="8158" y="5474"/>
              <a:ext cx="1020" cy="10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h</a:t>
              </a:r>
              <a:r>
                <a:rPr lang="en-US" altLang="zh-CN" strike="noStrike" baseline="-25000" noProof="1">
                  <a:solidFill>
                    <a:schemeClr val="tx1"/>
                  </a:solidFill>
                </a:rPr>
                <a:t>1</a:t>
              </a:r>
              <a:endParaRPr lang="en-US" altLang="zh-CN" strike="noStrike" baseline="-25000" noProof="1">
                <a:solidFill>
                  <a:schemeClr val="tx1"/>
                </a:solidFill>
              </a:endParaRPr>
            </a:p>
          </p:txBody>
        </p:sp>
        <p:sp>
          <p:nvSpPr>
            <p:cNvPr id="22" name="圆角矩形 21"/>
            <p:cNvSpPr/>
            <p:nvPr/>
          </p:nvSpPr>
          <p:spPr>
            <a:xfrm>
              <a:off x="9328" y="5475"/>
              <a:ext cx="1020" cy="10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h</a:t>
              </a:r>
              <a:r>
                <a:rPr lang="en-US" altLang="zh-CN" strike="noStrike" baseline="-25000" noProof="1">
                  <a:solidFill>
                    <a:schemeClr val="tx1"/>
                  </a:solidFill>
                </a:rPr>
                <a:t>2</a:t>
              </a:r>
              <a:endParaRPr lang="en-US" altLang="zh-CN" strike="noStrike" baseline="-25000" noProof="1">
                <a:solidFill>
                  <a:schemeClr val="tx1"/>
                </a:solidFill>
              </a:endParaRPr>
            </a:p>
          </p:txBody>
        </p:sp>
        <p:sp>
          <p:nvSpPr>
            <p:cNvPr id="23" name="圆角矩形 22"/>
            <p:cNvSpPr/>
            <p:nvPr/>
          </p:nvSpPr>
          <p:spPr>
            <a:xfrm>
              <a:off x="10497" y="5476"/>
              <a:ext cx="1020" cy="10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h</a:t>
              </a:r>
              <a:r>
                <a:rPr lang="en-US" altLang="zh-CN" strike="noStrike" baseline="-25000" noProof="1">
                  <a:solidFill>
                    <a:schemeClr val="tx1"/>
                  </a:solidFill>
                </a:rPr>
                <a:t>3</a:t>
              </a:r>
              <a:endParaRPr lang="en-US" altLang="zh-CN" strike="noStrike" baseline="-25000" noProof="1">
                <a:solidFill>
                  <a:schemeClr val="tx1"/>
                </a:solidFill>
              </a:endParaRPr>
            </a:p>
          </p:txBody>
        </p:sp>
        <p:sp>
          <p:nvSpPr>
            <p:cNvPr id="24" name="圆角矩形 23"/>
            <p:cNvSpPr/>
            <p:nvPr/>
          </p:nvSpPr>
          <p:spPr>
            <a:xfrm>
              <a:off x="11666" y="5477"/>
              <a:ext cx="1020" cy="10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h</a:t>
              </a:r>
              <a:r>
                <a:rPr lang="en-US" altLang="zh-CN" strike="noStrike" baseline="-25000" noProof="1">
                  <a:solidFill>
                    <a:schemeClr val="tx1"/>
                  </a:solidFill>
                </a:rPr>
                <a:t>4</a:t>
              </a:r>
              <a:endParaRPr lang="en-US" altLang="zh-CN" strike="noStrike" baseline="-25000" noProof="1">
                <a:solidFill>
                  <a:schemeClr val="tx1"/>
                </a:solidFill>
              </a:endParaRPr>
            </a:p>
          </p:txBody>
        </p:sp>
        <p:sp>
          <p:nvSpPr>
            <p:cNvPr id="25" name="圆角矩形 24"/>
            <p:cNvSpPr/>
            <p:nvPr/>
          </p:nvSpPr>
          <p:spPr>
            <a:xfrm>
              <a:off x="12835" y="5478"/>
              <a:ext cx="1020" cy="10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h</a:t>
              </a:r>
              <a:r>
                <a:rPr lang="en-US" altLang="zh-CN" strike="noStrike" baseline="-25000" noProof="1">
                  <a:solidFill>
                    <a:schemeClr val="tx1"/>
                  </a:solidFill>
                </a:rPr>
                <a:t>5</a:t>
              </a:r>
              <a:endParaRPr lang="en-US" altLang="zh-CN" strike="noStrike" baseline="-25000" noProof="1">
                <a:solidFill>
                  <a:schemeClr val="tx1"/>
                </a:solidFill>
              </a:endParaRPr>
            </a:p>
          </p:txBody>
        </p:sp>
        <p:cxnSp>
          <p:nvCxnSpPr>
            <p:cNvPr id="26" name="直接箭头连接符 25"/>
            <p:cNvCxnSpPr>
              <a:stCxn id="19" idx="0"/>
              <a:endCxn id="23" idx="2"/>
            </p:cNvCxnSpPr>
            <p:nvPr/>
          </p:nvCxnSpPr>
          <p:spPr>
            <a:xfrm flipH="1" flipV="1">
              <a:off x="11007" y="6566"/>
              <a:ext cx="2" cy="62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9" idx="0"/>
              <a:endCxn id="23" idx="2"/>
            </p:cNvCxnSpPr>
            <p:nvPr/>
          </p:nvCxnSpPr>
          <p:spPr>
            <a:xfrm flipV="1">
              <a:off x="12216" y="6498"/>
              <a:ext cx="1" cy="62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9" idx="0"/>
              <a:endCxn id="23" idx="2"/>
            </p:cNvCxnSpPr>
            <p:nvPr/>
          </p:nvCxnSpPr>
          <p:spPr>
            <a:xfrm flipV="1">
              <a:off x="13344" y="6494"/>
              <a:ext cx="1" cy="62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9" idx="0"/>
              <a:endCxn id="23" idx="2"/>
            </p:cNvCxnSpPr>
            <p:nvPr/>
          </p:nvCxnSpPr>
          <p:spPr>
            <a:xfrm flipV="1">
              <a:off x="9838" y="6494"/>
              <a:ext cx="1" cy="62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9" idx="0"/>
              <a:endCxn id="23" idx="2"/>
            </p:cNvCxnSpPr>
            <p:nvPr/>
          </p:nvCxnSpPr>
          <p:spPr>
            <a:xfrm flipV="1">
              <a:off x="8669" y="6498"/>
              <a:ext cx="1" cy="62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8" idx="0"/>
              <a:endCxn id="19" idx="2"/>
            </p:cNvCxnSpPr>
            <p:nvPr/>
          </p:nvCxnSpPr>
          <p:spPr>
            <a:xfrm flipV="1">
              <a:off x="11008" y="8041"/>
              <a:ext cx="1" cy="551"/>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7" idx="0"/>
              <a:endCxn id="18" idx="2"/>
            </p:cNvCxnSpPr>
            <p:nvPr/>
          </p:nvCxnSpPr>
          <p:spPr>
            <a:xfrm flipV="1">
              <a:off x="11007" y="9442"/>
              <a:ext cx="1" cy="551"/>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0"/>
              <a:endCxn id="17" idx="2"/>
            </p:cNvCxnSpPr>
            <p:nvPr/>
          </p:nvCxnSpPr>
          <p:spPr>
            <a:xfrm flipV="1">
              <a:off x="11006" y="10843"/>
              <a:ext cx="1" cy="551"/>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9" idx="0"/>
              <a:endCxn id="16" idx="2"/>
            </p:cNvCxnSpPr>
            <p:nvPr/>
          </p:nvCxnSpPr>
          <p:spPr>
            <a:xfrm flipV="1">
              <a:off x="11006" y="12244"/>
              <a:ext cx="0" cy="72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grpSp>
          <p:nvGrpSpPr>
            <p:cNvPr id="19491" name="组合 87"/>
            <p:cNvGrpSpPr/>
            <p:nvPr/>
          </p:nvGrpSpPr>
          <p:grpSpPr>
            <a:xfrm>
              <a:off x="22347" y="8655"/>
              <a:ext cx="4250" cy="4250"/>
              <a:chOff x="13107" y="4149"/>
              <a:chExt cx="4250" cy="4250"/>
            </a:xfrm>
          </p:grpSpPr>
          <p:grpSp>
            <p:nvGrpSpPr>
              <p:cNvPr id="19492" name="组合 88"/>
              <p:cNvGrpSpPr/>
              <p:nvPr/>
            </p:nvGrpSpPr>
            <p:grpSpPr>
              <a:xfrm>
                <a:off x="13107" y="4149"/>
                <a:ext cx="4250" cy="850"/>
                <a:chOff x="12087" y="5097"/>
                <a:chExt cx="4250" cy="850"/>
              </a:xfrm>
            </p:grpSpPr>
            <p:sp>
              <p:nvSpPr>
                <p:cNvPr id="90" name="矩形 89"/>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1" name="矩形 90"/>
                <p:cNvSpPr/>
                <p:nvPr/>
              </p:nvSpPr>
              <p:spPr>
                <a:xfrm>
                  <a:off x="1293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2" name="矩形 91"/>
                <p:cNvSpPr/>
                <p:nvPr/>
              </p:nvSpPr>
              <p:spPr>
                <a:xfrm>
                  <a:off x="1378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3" name="矩形 92"/>
                <p:cNvSpPr/>
                <p:nvPr/>
              </p:nvSpPr>
              <p:spPr>
                <a:xfrm>
                  <a:off x="1463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4" name="矩形 93"/>
                <p:cNvSpPr/>
                <p:nvPr/>
              </p:nvSpPr>
              <p:spPr>
                <a:xfrm>
                  <a:off x="1548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498" name="组合 94"/>
              <p:cNvGrpSpPr/>
              <p:nvPr/>
            </p:nvGrpSpPr>
            <p:grpSpPr>
              <a:xfrm>
                <a:off x="13107" y="4999"/>
                <a:ext cx="4250" cy="850"/>
                <a:chOff x="12087" y="5097"/>
                <a:chExt cx="4250" cy="850"/>
              </a:xfrm>
            </p:grpSpPr>
            <p:sp>
              <p:nvSpPr>
                <p:cNvPr id="96" name="矩形 95"/>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7" name="矩形 96"/>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8" name="矩形 97"/>
                <p:cNvSpPr/>
                <p:nvPr/>
              </p:nvSpPr>
              <p:spPr>
                <a:xfrm>
                  <a:off x="1378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9" name="矩形 98"/>
                <p:cNvSpPr/>
                <p:nvPr/>
              </p:nvSpPr>
              <p:spPr>
                <a:xfrm>
                  <a:off x="1463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0" name="矩形 99"/>
                <p:cNvSpPr/>
                <p:nvPr/>
              </p:nvSpPr>
              <p:spPr>
                <a:xfrm>
                  <a:off x="1548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504" name="组合 100"/>
              <p:cNvGrpSpPr/>
              <p:nvPr/>
            </p:nvGrpSpPr>
            <p:grpSpPr>
              <a:xfrm>
                <a:off x="13107" y="5849"/>
                <a:ext cx="4250" cy="850"/>
                <a:chOff x="12087" y="5097"/>
                <a:chExt cx="4250" cy="850"/>
              </a:xfrm>
            </p:grpSpPr>
            <p:sp>
              <p:nvSpPr>
                <p:cNvPr id="102" name="矩形 101"/>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3" name="矩形 102"/>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4" name="矩形 103"/>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5" name="矩形 104"/>
                <p:cNvSpPr/>
                <p:nvPr/>
              </p:nvSpPr>
              <p:spPr>
                <a:xfrm>
                  <a:off x="1463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6" name="矩形 105"/>
                <p:cNvSpPr/>
                <p:nvPr/>
              </p:nvSpPr>
              <p:spPr>
                <a:xfrm>
                  <a:off x="1548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510" name="组合 106"/>
              <p:cNvGrpSpPr/>
              <p:nvPr/>
            </p:nvGrpSpPr>
            <p:grpSpPr>
              <a:xfrm>
                <a:off x="13107" y="6699"/>
                <a:ext cx="4250" cy="850"/>
                <a:chOff x="12087" y="5097"/>
                <a:chExt cx="4250" cy="850"/>
              </a:xfrm>
            </p:grpSpPr>
            <p:sp>
              <p:nvSpPr>
                <p:cNvPr id="108" name="矩形 107"/>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9" name="矩形 108"/>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0" name="矩形 109"/>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1" name="矩形 110"/>
                <p:cNvSpPr/>
                <p:nvPr/>
              </p:nvSpPr>
              <p:spPr>
                <a:xfrm>
                  <a:off x="146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2" name="矩形 111"/>
                <p:cNvSpPr/>
                <p:nvPr/>
              </p:nvSpPr>
              <p:spPr>
                <a:xfrm>
                  <a:off x="1548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516" name="组合 112"/>
              <p:cNvGrpSpPr/>
              <p:nvPr/>
            </p:nvGrpSpPr>
            <p:grpSpPr>
              <a:xfrm>
                <a:off x="13107" y="7549"/>
                <a:ext cx="4250" cy="850"/>
                <a:chOff x="12087" y="5097"/>
                <a:chExt cx="4250" cy="850"/>
              </a:xfrm>
            </p:grpSpPr>
            <p:sp>
              <p:nvSpPr>
                <p:cNvPr id="114" name="矩形 113"/>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5" name="矩形 114"/>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6" name="矩形 115"/>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7" name="矩形 116"/>
                <p:cNvSpPr/>
                <p:nvPr/>
              </p:nvSpPr>
              <p:spPr>
                <a:xfrm>
                  <a:off x="146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8" name="矩形 117"/>
                <p:cNvSpPr/>
                <p:nvPr/>
              </p:nvSpPr>
              <p:spPr>
                <a:xfrm>
                  <a:off x="154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grpSp>
          <p:nvGrpSpPr>
            <p:cNvPr id="19522" name="组合 165"/>
            <p:cNvGrpSpPr/>
            <p:nvPr/>
          </p:nvGrpSpPr>
          <p:grpSpPr>
            <a:xfrm>
              <a:off x="21149" y="1727"/>
              <a:ext cx="5448" cy="5447"/>
              <a:chOff x="14429" y="1797"/>
              <a:chExt cx="5448" cy="5447"/>
            </a:xfrm>
          </p:grpSpPr>
          <p:grpSp>
            <p:nvGrpSpPr>
              <p:cNvPr id="19523" name="组合 86"/>
              <p:cNvGrpSpPr/>
              <p:nvPr/>
            </p:nvGrpSpPr>
            <p:grpSpPr>
              <a:xfrm>
                <a:off x="15627" y="2994"/>
                <a:ext cx="4250" cy="4250"/>
                <a:chOff x="13107" y="4149"/>
                <a:chExt cx="4250" cy="4250"/>
              </a:xfrm>
            </p:grpSpPr>
            <p:grpSp>
              <p:nvGrpSpPr>
                <p:cNvPr id="19524" name="组合 61"/>
                <p:cNvGrpSpPr/>
                <p:nvPr/>
              </p:nvGrpSpPr>
              <p:grpSpPr>
                <a:xfrm>
                  <a:off x="13107" y="4149"/>
                  <a:ext cx="4250" cy="850"/>
                  <a:chOff x="12087" y="5097"/>
                  <a:chExt cx="4250" cy="850"/>
                </a:xfrm>
              </p:grpSpPr>
              <p:sp>
                <p:nvSpPr>
                  <p:cNvPr id="36" name="矩形 35"/>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7" name="矩形 36"/>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8" name="矩形 37"/>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9" name="矩形 38"/>
                  <p:cNvSpPr/>
                  <p:nvPr/>
                </p:nvSpPr>
                <p:spPr>
                  <a:xfrm>
                    <a:off x="146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0" name="矩形 39"/>
                  <p:cNvSpPr/>
                  <p:nvPr/>
                </p:nvSpPr>
                <p:spPr>
                  <a:xfrm>
                    <a:off x="154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530" name="组合 62"/>
                <p:cNvGrpSpPr/>
                <p:nvPr/>
              </p:nvGrpSpPr>
              <p:grpSpPr>
                <a:xfrm>
                  <a:off x="13107" y="4999"/>
                  <a:ext cx="4250" cy="850"/>
                  <a:chOff x="12087" y="5097"/>
                  <a:chExt cx="4250" cy="850"/>
                </a:xfrm>
              </p:grpSpPr>
              <p:sp>
                <p:nvSpPr>
                  <p:cNvPr id="64" name="矩形 63"/>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5" name="矩形 64"/>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6" name="矩形 65"/>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7" name="矩形 66"/>
                  <p:cNvSpPr/>
                  <p:nvPr/>
                </p:nvSpPr>
                <p:spPr>
                  <a:xfrm>
                    <a:off x="146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8" name="矩形 67"/>
                  <p:cNvSpPr/>
                  <p:nvPr/>
                </p:nvSpPr>
                <p:spPr>
                  <a:xfrm>
                    <a:off x="154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536" name="组合 68"/>
                <p:cNvGrpSpPr/>
                <p:nvPr/>
              </p:nvGrpSpPr>
              <p:grpSpPr>
                <a:xfrm>
                  <a:off x="13107" y="5849"/>
                  <a:ext cx="4250" cy="850"/>
                  <a:chOff x="12087" y="5097"/>
                  <a:chExt cx="4250" cy="850"/>
                </a:xfrm>
              </p:grpSpPr>
              <p:sp>
                <p:nvSpPr>
                  <p:cNvPr id="70" name="矩形 69"/>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1" name="矩形 70"/>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2" name="矩形 71"/>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3" name="矩形 72"/>
                  <p:cNvSpPr/>
                  <p:nvPr/>
                </p:nvSpPr>
                <p:spPr>
                  <a:xfrm>
                    <a:off x="146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4" name="矩形 73"/>
                  <p:cNvSpPr/>
                  <p:nvPr/>
                </p:nvSpPr>
                <p:spPr>
                  <a:xfrm>
                    <a:off x="154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542" name="组合 74"/>
                <p:cNvGrpSpPr/>
                <p:nvPr/>
              </p:nvGrpSpPr>
              <p:grpSpPr>
                <a:xfrm>
                  <a:off x="13107" y="6699"/>
                  <a:ext cx="4250" cy="850"/>
                  <a:chOff x="12087" y="5097"/>
                  <a:chExt cx="4250" cy="850"/>
                </a:xfrm>
              </p:grpSpPr>
              <p:sp>
                <p:nvSpPr>
                  <p:cNvPr id="76" name="矩形 75"/>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7" name="矩形 76"/>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8" name="矩形 77"/>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9" name="矩形 78"/>
                  <p:cNvSpPr/>
                  <p:nvPr/>
                </p:nvSpPr>
                <p:spPr>
                  <a:xfrm>
                    <a:off x="146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0" name="矩形 79"/>
                  <p:cNvSpPr/>
                  <p:nvPr/>
                </p:nvSpPr>
                <p:spPr>
                  <a:xfrm>
                    <a:off x="154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548" name="组合 80"/>
                <p:cNvGrpSpPr/>
                <p:nvPr/>
              </p:nvGrpSpPr>
              <p:grpSpPr>
                <a:xfrm>
                  <a:off x="13107" y="7549"/>
                  <a:ext cx="4250" cy="850"/>
                  <a:chOff x="12087" y="5097"/>
                  <a:chExt cx="4250" cy="850"/>
                </a:xfrm>
              </p:grpSpPr>
              <p:sp>
                <p:nvSpPr>
                  <p:cNvPr id="82" name="矩形 81"/>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3" name="矩形 82"/>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4" name="矩形 83"/>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5" name="矩形 84"/>
                  <p:cNvSpPr/>
                  <p:nvPr/>
                </p:nvSpPr>
                <p:spPr>
                  <a:xfrm>
                    <a:off x="146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6" name="矩形 85"/>
                  <p:cNvSpPr/>
                  <p:nvPr/>
                </p:nvSpPr>
                <p:spPr>
                  <a:xfrm>
                    <a:off x="154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sp>
            <p:nvSpPr>
              <p:cNvPr id="150" name="左大括号 149"/>
              <p:cNvSpPr/>
              <p:nvPr/>
            </p:nvSpPr>
            <p:spPr>
              <a:xfrm rot="5400000">
                <a:off x="16727" y="1544"/>
                <a:ext cx="347" cy="2551"/>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51" name="左大括号 150"/>
              <p:cNvSpPr/>
              <p:nvPr/>
            </p:nvSpPr>
            <p:spPr>
              <a:xfrm rot="5400000">
                <a:off x="18855" y="1972"/>
                <a:ext cx="344" cy="1700"/>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52" name="左大括号 151"/>
              <p:cNvSpPr/>
              <p:nvPr/>
            </p:nvSpPr>
            <p:spPr>
              <a:xfrm rot="10800000" flipH="1">
                <a:off x="15279" y="2997"/>
                <a:ext cx="347" cy="2551"/>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53" name="左大括号 152"/>
              <p:cNvSpPr/>
              <p:nvPr/>
            </p:nvSpPr>
            <p:spPr>
              <a:xfrm>
                <a:off x="15279" y="5544"/>
                <a:ext cx="344" cy="1700"/>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54" name="矩形 153"/>
              <p:cNvSpPr/>
              <p:nvPr/>
            </p:nvSpPr>
            <p:spPr>
              <a:xfrm>
                <a:off x="16477" y="1797"/>
                <a:ext cx="850"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1</a:t>
                </a:r>
                <a:endParaRPr lang="en-US" altLang="zh-CN" sz="3200" strike="noStrike" baseline="-25000" noProof="1">
                  <a:solidFill>
                    <a:schemeClr val="tx1"/>
                  </a:solidFill>
                </a:endParaRPr>
              </a:p>
            </p:txBody>
          </p:sp>
          <p:sp>
            <p:nvSpPr>
              <p:cNvPr id="155" name="矩形 154"/>
              <p:cNvSpPr/>
              <p:nvPr/>
            </p:nvSpPr>
            <p:spPr>
              <a:xfrm>
                <a:off x="18602" y="1800"/>
                <a:ext cx="850"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2</a:t>
                </a:r>
                <a:endParaRPr lang="en-US" altLang="zh-CN" sz="3200" strike="noStrike" baseline="-25000" noProof="1">
                  <a:solidFill>
                    <a:schemeClr val="tx1"/>
                  </a:solidFill>
                </a:endParaRPr>
              </a:p>
            </p:txBody>
          </p:sp>
          <p:sp>
            <p:nvSpPr>
              <p:cNvPr id="156" name="矩形 155"/>
              <p:cNvSpPr/>
              <p:nvPr/>
            </p:nvSpPr>
            <p:spPr>
              <a:xfrm>
                <a:off x="14429" y="3843"/>
                <a:ext cx="850"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1</a:t>
                </a:r>
                <a:endParaRPr lang="en-US" altLang="zh-CN" sz="3200" strike="noStrike" baseline="-25000" noProof="1">
                  <a:solidFill>
                    <a:schemeClr val="tx1"/>
                  </a:solidFill>
                </a:endParaRPr>
              </a:p>
            </p:txBody>
          </p:sp>
          <p:sp>
            <p:nvSpPr>
              <p:cNvPr id="157" name="矩形 156"/>
              <p:cNvSpPr/>
              <p:nvPr/>
            </p:nvSpPr>
            <p:spPr>
              <a:xfrm>
                <a:off x="14429" y="5961"/>
                <a:ext cx="850"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2</a:t>
                </a:r>
                <a:endParaRPr lang="en-US" altLang="zh-CN" sz="3200" strike="noStrike" baseline="-25000" noProof="1">
                  <a:solidFill>
                    <a:schemeClr val="tx1"/>
                  </a:solidFill>
                </a:endParaRPr>
              </a:p>
            </p:txBody>
          </p:sp>
        </p:grpSp>
        <p:grpSp>
          <p:nvGrpSpPr>
            <p:cNvPr id="19562" name="组合 166"/>
            <p:cNvGrpSpPr/>
            <p:nvPr/>
          </p:nvGrpSpPr>
          <p:grpSpPr>
            <a:xfrm>
              <a:off x="21153" y="13189"/>
              <a:ext cx="5444" cy="5447"/>
              <a:chOff x="14433" y="13259"/>
              <a:chExt cx="5444" cy="5447"/>
            </a:xfrm>
          </p:grpSpPr>
          <p:grpSp>
            <p:nvGrpSpPr>
              <p:cNvPr id="19563" name="组合 118"/>
              <p:cNvGrpSpPr/>
              <p:nvPr/>
            </p:nvGrpSpPr>
            <p:grpSpPr>
              <a:xfrm>
                <a:off x="15627" y="14456"/>
                <a:ext cx="4250" cy="4250"/>
                <a:chOff x="13107" y="4149"/>
                <a:chExt cx="4250" cy="4250"/>
              </a:xfrm>
            </p:grpSpPr>
            <p:grpSp>
              <p:nvGrpSpPr>
                <p:cNvPr id="19564" name="组合 119"/>
                <p:cNvGrpSpPr/>
                <p:nvPr/>
              </p:nvGrpSpPr>
              <p:grpSpPr>
                <a:xfrm>
                  <a:off x="13107" y="4149"/>
                  <a:ext cx="4250" cy="850"/>
                  <a:chOff x="12087" y="5097"/>
                  <a:chExt cx="4250" cy="850"/>
                </a:xfrm>
              </p:grpSpPr>
              <p:sp>
                <p:nvSpPr>
                  <p:cNvPr id="121" name="矩形 120"/>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2" name="矩形 121"/>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3" name="矩形 122"/>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4" name="矩形 123"/>
                  <p:cNvSpPr/>
                  <p:nvPr/>
                </p:nvSpPr>
                <p:spPr>
                  <a:xfrm>
                    <a:off x="1463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5" name="矩形 124"/>
                  <p:cNvSpPr/>
                  <p:nvPr/>
                </p:nvSpPr>
                <p:spPr>
                  <a:xfrm>
                    <a:off x="1548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570" name="组合 125"/>
                <p:cNvGrpSpPr/>
                <p:nvPr/>
              </p:nvGrpSpPr>
              <p:grpSpPr>
                <a:xfrm>
                  <a:off x="13107" y="4999"/>
                  <a:ext cx="4250" cy="850"/>
                  <a:chOff x="12087" y="5097"/>
                  <a:chExt cx="4250" cy="850"/>
                </a:xfrm>
              </p:grpSpPr>
              <p:sp>
                <p:nvSpPr>
                  <p:cNvPr id="127" name="矩形 126"/>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8" name="矩形 127"/>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9" name="矩形 128"/>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0" name="矩形 129"/>
                  <p:cNvSpPr/>
                  <p:nvPr/>
                </p:nvSpPr>
                <p:spPr>
                  <a:xfrm>
                    <a:off x="1463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1" name="矩形 130"/>
                  <p:cNvSpPr/>
                  <p:nvPr/>
                </p:nvSpPr>
                <p:spPr>
                  <a:xfrm>
                    <a:off x="1548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576" name="组合 131"/>
                <p:cNvGrpSpPr/>
                <p:nvPr/>
              </p:nvGrpSpPr>
              <p:grpSpPr>
                <a:xfrm>
                  <a:off x="13107" y="5849"/>
                  <a:ext cx="4250" cy="850"/>
                  <a:chOff x="12087" y="5097"/>
                  <a:chExt cx="4250" cy="850"/>
                </a:xfrm>
              </p:grpSpPr>
              <p:sp>
                <p:nvSpPr>
                  <p:cNvPr id="133" name="矩形 132"/>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4" name="矩形 133"/>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5" name="矩形 134"/>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6" name="矩形 135"/>
                  <p:cNvSpPr/>
                  <p:nvPr/>
                </p:nvSpPr>
                <p:spPr>
                  <a:xfrm>
                    <a:off x="1463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7" name="矩形 136"/>
                  <p:cNvSpPr/>
                  <p:nvPr/>
                </p:nvSpPr>
                <p:spPr>
                  <a:xfrm>
                    <a:off x="1548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582" name="组合 137"/>
                <p:cNvGrpSpPr/>
                <p:nvPr/>
              </p:nvGrpSpPr>
              <p:grpSpPr>
                <a:xfrm>
                  <a:off x="13107" y="6699"/>
                  <a:ext cx="4250" cy="850"/>
                  <a:chOff x="12087" y="5097"/>
                  <a:chExt cx="4250" cy="850"/>
                </a:xfrm>
              </p:grpSpPr>
              <p:sp>
                <p:nvSpPr>
                  <p:cNvPr id="139" name="矩形 138"/>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0" name="矩形 139"/>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1" name="矩形 140"/>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2" name="矩形 141"/>
                  <p:cNvSpPr/>
                  <p:nvPr/>
                </p:nvSpPr>
                <p:spPr>
                  <a:xfrm>
                    <a:off x="146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3" name="矩形 142"/>
                  <p:cNvSpPr/>
                  <p:nvPr/>
                </p:nvSpPr>
                <p:spPr>
                  <a:xfrm>
                    <a:off x="15487" y="5097"/>
                    <a:ext cx="850" cy="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9588" name="组合 143"/>
                <p:cNvGrpSpPr/>
                <p:nvPr/>
              </p:nvGrpSpPr>
              <p:grpSpPr>
                <a:xfrm>
                  <a:off x="13107" y="7549"/>
                  <a:ext cx="4250" cy="850"/>
                  <a:chOff x="12087" y="5097"/>
                  <a:chExt cx="4250" cy="850"/>
                </a:xfrm>
              </p:grpSpPr>
              <p:sp>
                <p:nvSpPr>
                  <p:cNvPr id="145" name="矩形 144"/>
                  <p:cNvSpPr/>
                  <p:nvPr/>
                </p:nvSpPr>
                <p:spPr>
                  <a:xfrm>
                    <a:off x="120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6" name="矩形 145"/>
                  <p:cNvSpPr/>
                  <p:nvPr/>
                </p:nvSpPr>
                <p:spPr>
                  <a:xfrm>
                    <a:off x="129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7" name="矩形 146"/>
                  <p:cNvSpPr/>
                  <p:nvPr/>
                </p:nvSpPr>
                <p:spPr>
                  <a:xfrm>
                    <a:off x="137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8" name="矩形 147"/>
                  <p:cNvSpPr/>
                  <p:nvPr/>
                </p:nvSpPr>
                <p:spPr>
                  <a:xfrm>
                    <a:off x="1463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9" name="矩形 148"/>
                  <p:cNvSpPr/>
                  <p:nvPr/>
                </p:nvSpPr>
                <p:spPr>
                  <a:xfrm>
                    <a:off x="15487" y="5097"/>
                    <a:ext cx="850" cy="8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sp>
            <p:nvSpPr>
              <p:cNvPr id="158" name="左大括号 157"/>
              <p:cNvSpPr/>
              <p:nvPr/>
            </p:nvSpPr>
            <p:spPr>
              <a:xfrm rot="5400000">
                <a:off x="16727" y="13006"/>
                <a:ext cx="347" cy="2551"/>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59" name="左大括号 158"/>
              <p:cNvSpPr/>
              <p:nvPr/>
            </p:nvSpPr>
            <p:spPr>
              <a:xfrm rot="5400000">
                <a:off x="18855" y="13434"/>
                <a:ext cx="344" cy="1700"/>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60" name="矩形 159"/>
              <p:cNvSpPr/>
              <p:nvPr/>
            </p:nvSpPr>
            <p:spPr>
              <a:xfrm>
                <a:off x="16477" y="13259"/>
                <a:ext cx="850"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1</a:t>
                </a:r>
                <a:endParaRPr lang="en-US" altLang="zh-CN" sz="3200" strike="noStrike" baseline="-25000" noProof="1">
                  <a:solidFill>
                    <a:schemeClr val="tx1"/>
                  </a:solidFill>
                </a:endParaRPr>
              </a:p>
            </p:txBody>
          </p:sp>
          <p:sp>
            <p:nvSpPr>
              <p:cNvPr id="161" name="矩形 160"/>
              <p:cNvSpPr/>
              <p:nvPr/>
            </p:nvSpPr>
            <p:spPr>
              <a:xfrm>
                <a:off x="18602" y="13262"/>
                <a:ext cx="850"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2</a:t>
                </a:r>
                <a:endParaRPr lang="en-US" altLang="zh-CN" sz="3200" strike="noStrike" baseline="-25000" noProof="1">
                  <a:solidFill>
                    <a:schemeClr val="tx1"/>
                  </a:solidFill>
                </a:endParaRPr>
              </a:p>
            </p:txBody>
          </p:sp>
          <p:sp>
            <p:nvSpPr>
              <p:cNvPr id="162" name="左大括号 161"/>
              <p:cNvSpPr/>
              <p:nvPr/>
            </p:nvSpPr>
            <p:spPr>
              <a:xfrm rot="10800000" flipH="1">
                <a:off x="15283" y="14459"/>
                <a:ext cx="347" cy="2551"/>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63" name="左大括号 162"/>
              <p:cNvSpPr/>
              <p:nvPr/>
            </p:nvSpPr>
            <p:spPr>
              <a:xfrm>
                <a:off x="15283" y="17006"/>
                <a:ext cx="344" cy="1700"/>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64" name="矩形 163"/>
              <p:cNvSpPr/>
              <p:nvPr/>
            </p:nvSpPr>
            <p:spPr>
              <a:xfrm>
                <a:off x="14433" y="15305"/>
                <a:ext cx="850"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1</a:t>
                </a:r>
                <a:endParaRPr lang="en-US" altLang="zh-CN" sz="3200" strike="noStrike" baseline="-25000" noProof="1">
                  <a:solidFill>
                    <a:schemeClr val="tx1"/>
                  </a:solidFill>
                </a:endParaRPr>
              </a:p>
            </p:txBody>
          </p:sp>
          <p:sp>
            <p:nvSpPr>
              <p:cNvPr id="165" name="矩形 164"/>
              <p:cNvSpPr/>
              <p:nvPr/>
            </p:nvSpPr>
            <p:spPr>
              <a:xfrm>
                <a:off x="14433" y="17423"/>
                <a:ext cx="850"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2</a:t>
                </a:r>
                <a:endParaRPr lang="en-US" altLang="zh-CN" sz="3200" strike="noStrike" baseline="-25000" noProof="1">
                  <a:solidFill>
                    <a:schemeClr val="tx1"/>
                  </a:solidFill>
                </a:endParaRPr>
              </a:p>
            </p:txBody>
          </p:sp>
        </p:grpSp>
        <p:sp>
          <p:nvSpPr>
            <p:cNvPr id="169" name="右箭头 168"/>
            <p:cNvSpPr/>
            <p:nvPr/>
          </p:nvSpPr>
          <p:spPr>
            <a:xfrm>
              <a:off x="15443" y="9713"/>
              <a:ext cx="5735" cy="850"/>
            </a:xfrm>
            <a:prstGeom prst="rightArrow">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70" name="右箭头 169"/>
            <p:cNvSpPr/>
            <p:nvPr/>
          </p:nvSpPr>
          <p:spPr>
            <a:xfrm rot="20760000">
              <a:off x="15393" y="6339"/>
              <a:ext cx="5735" cy="850"/>
            </a:xfrm>
            <a:prstGeom prst="rightArrow">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71" name="右箭头 170"/>
            <p:cNvSpPr/>
            <p:nvPr/>
          </p:nvSpPr>
          <p:spPr>
            <a:xfrm rot="1320000">
              <a:off x="15393" y="12898"/>
              <a:ext cx="5735" cy="850"/>
            </a:xfrm>
            <a:prstGeom prst="rightArrow">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72" name="矩形 171"/>
            <p:cNvSpPr/>
            <p:nvPr/>
          </p:nvSpPr>
          <p:spPr>
            <a:xfrm rot="20760000">
              <a:off x="15104" y="5744"/>
              <a:ext cx="5312" cy="852"/>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Bidirectional LM</a:t>
              </a:r>
              <a:endParaRPr lang="en-US" altLang="zh-CN" strike="noStrike" noProof="1">
                <a:solidFill>
                  <a:schemeClr val="tx1"/>
                </a:solidFill>
              </a:endParaRPr>
            </a:p>
          </p:txBody>
        </p:sp>
        <p:sp>
          <p:nvSpPr>
            <p:cNvPr id="173" name="矩形 172"/>
            <p:cNvSpPr/>
            <p:nvPr/>
          </p:nvSpPr>
          <p:spPr>
            <a:xfrm>
              <a:off x="15443" y="9072"/>
              <a:ext cx="5312" cy="851"/>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Left-to-Right LM</a:t>
              </a:r>
              <a:endParaRPr lang="en-US" altLang="zh-CN" strike="noStrike" noProof="1">
                <a:solidFill>
                  <a:schemeClr val="tx1"/>
                </a:solidFill>
              </a:endParaRPr>
            </a:p>
          </p:txBody>
        </p:sp>
        <p:sp>
          <p:nvSpPr>
            <p:cNvPr id="174" name="矩形 173"/>
            <p:cNvSpPr/>
            <p:nvPr/>
          </p:nvSpPr>
          <p:spPr>
            <a:xfrm rot="1320000">
              <a:off x="15604" y="12112"/>
              <a:ext cx="5312"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Seq-to-Seq LM</a:t>
              </a:r>
              <a:endParaRPr lang="en-US" altLang="zh-CN" strike="noStrike" noProof="1">
                <a:solidFill>
                  <a:schemeClr val="tx1"/>
                </a:solidFill>
              </a:endParaRPr>
            </a:p>
          </p:txBody>
        </p:sp>
        <p:grpSp>
          <p:nvGrpSpPr>
            <p:cNvPr id="19608" name="组合 268"/>
            <p:cNvGrpSpPr/>
            <p:nvPr/>
          </p:nvGrpSpPr>
          <p:grpSpPr>
            <a:xfrm>
              <a:off x="28563" y="2364"/>
              <a:ext cx="7352" cy="17480"/>
              <a:chOff x="25693" y="2434"/>
              <a:chExt cx="7352" cy="17480"/>
            </a:xfrm>
          </p:grpSpPr>
          <p:sp>
            <p:nvSpPr>
              <p:cNvPr id="175" name="圆角矩形 174"/>
              <p:cNvSpPr/>
              <p:nvPr/>
            </p:nvSpPr>
            <p:spPr>
              <a:xfrm>
                <a:off x="25693" y="2434"/>
                <a:ext cx="7352" cy="850"/>
              </a:xfrm>
              <a:prstGeom prst="roundRect">
                <a:avLst/>
              </a:prstGeom>
              <a:solidFill>
                <a:srgbClr val="F2E0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4800" strike="noStrike" baseline="-25000" noProof="1">
                    <a:solidFill>
                      <a:schemeClr val="tx1"/>
                    </a:solidFill>
                  </a:rPr>
                  <a:t>Transformer</a:t>
                </a:r>
                <a:endParaRPr lang="en-US" altLang="zh-CN" sz="4800" strike="noStrike" baseline="-25000" noProof="1">
                  <a:solidFill>
                    <a:schemeClr val="tx1"/>
                  </a:solidFill>
                </a:endParaRPr>
              </a:p>
            </p:txBody>
          </p:sp>
          <p:sp>
            <p:nvSpPr>
              <p:cNvPr id="176" name="圆角矩形 175"/>
              <p:cNvSpPr/>
              <p:nvPr/>
            </p:nvSpPr>
            <p:spPr>
              <a:xfrm>
                <a:off x="25693" y="4988"/>
                <a:ext cx="7352" cy="850"/>
              </a:xfrm>
              <a:prstGeom prst="roundRect">
                <a:avLst/>
              </a:prstGeom>
              <a:solidFill>
                <a:srgbClr val="F2E0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4800" strike="noStrike" baseline="-25000" noProof="1">
                    <a:solidFill>
                      <a:schemeClr val="tx1"/>
                    </a:solidFill>
                  </a:rPr>
                  <a:t>Transformer</a:t>
                </a:r>
                <a:endParaRPr lang="en-US" altLang="zh-CN" sz="4800" strike="noStrike" baseline="-25000" noProof="1">
                  <a:solidFill>
                    <a:schemeClr val="tx1"/>
                  </a:solidFill>
                </a:endParaRPr>
              </a:p>
            </p:txBody>
          </p:sp>
          <p:sp>
            <p:nvSpPr>
              <p:cNvPr id="178" name="矩形 177"/>
              <p:cNvSpPr/>
              <p:nvPr/>
            </p:nvSpPr>
            <p:spPr>
              <a:xfrm>
                <a:off x="25693" y="6040"/>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400" strike="noStrike" noProof="1">
                    <a:solidFill>
                      <a:schemeClr val="tx1"/>
                    </a:solidFill>
                  </a:rPr>
                  <a:t>CLS</a:t>
                </a:r>
                <a:endParaRPr lang="en-US" altLang="zh-CN" sz="2400" strike="noStrike" baseline="-25000" noProof="1">
                  <a:solidFill>
                    <a:schemeClr val="tx1"/>
                  </a:solidFill>
                </a:endParaRPr>
              </a:p>
            </p:txBody>
          </p:sp>
          <p:sp>
            <p:nvSpPr>
              <p:cNvPr id="179" name="矩形 178"/>
              <p:cNvSpPr/>
              <p:nvPr/>
            </p:nvSpPr>
            <p:spPr>
              <a:xfrm>
                <a:off x="27276" y="6040"/>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1</a:t>
                </a:r>
                <a:endParaRPr lang="en-US" altLang="zh-CN" sz="3200" strike="noStrike" baseline="-25000" noProof="1">
                  <a:solidFill>
                    <a:schemeClr val="tx1"/>
                  </a:solidFill>
                </a:endParaRPr>
              </a:p>
            </p:txBody>
          </p:sp>
          <p:sp>
            <p:nvSpPr>
              <p:cNvPr id="180" name="矩形 179"/>
              <p:cNvSpPr/>
              <p:nvPr/>
            </p:nvSpPr>
            <p:spPr>
              <a:xfrm>
                <a:off x="28859" y="6040"/>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400" strike="noStrike" noProof="1">
                    <a:solidFill>
                      <a:schemeClr val="tx1"/>
                    </a:solidFill>
                  </a:rPr>
                  <a:t>SEP</a:t>
                </a:r>
                <a:endParaRPr lang="en-US" altLang="zh-CN" sz="2400" strike="noStrike" baseline="-25000" noProof="1">
                  <a:solidFill>
                    <a:schemeClr val="tx1"/>
                  </a:solidFill>
                </a:endParaRPr>
              </a:p>
            </p:txBody>
          </p:sp>
          <p:sp>
            <p:nvSpPr>
              <p:cNvPr id="181" name="矩形 180"/>
              <p:cNvSpPr/>
              <p:nvPr/>
            </p:nvSpPr>
            <p:spPr>
              <a:xfrm>
                <a:off x="30442" y="6040"/>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2</a:t>
                </a:r>
                <a:endParaRPr lang="en-US" altLang="zh-CN" sz="3200" strike="noStrike" baseline="-25000" noProof="1">
                  <a:solidFill>
                    <a:schemeClr val="tx1"/>
                  </a:solidFill>
                </a:endParaRPr>
              </a:p>
            </p:txBody>
          </p:sp>
          <p:sp>
            <p:nvSpPr>
              <p:cNvPr id="182" name="矩形 181"/>
              <p:cNvSpPr/>
              <p:nvPr/>
            </p:nvSpPr>
            <p:spPr>
              <a:xfrm>
                <a:off x="32025" y="6040"/>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400" strike="noStrike" noProof="1">
                    <a:solidFill>
                      <a:schemeClr val="tx1"/>
                    </a:solidFill>
                  </a:rPr>
                  <a:t>SEP</a:t>
                </a:r>
                <a:endParaRPr lang="en-US" altLang="zh-CN" sz="2400" strike="noStrike" baseline="-25000" noProof="1">
                  <a:solidFill>
                    <a:schemeClr val="tx1"/>
                  </a:solidFill>
                </a:endParaRPr>
              </a:p>
            </p:txBody>
          </p:sp>
          <p:sp>
            <p:nvSpPr>
              <p:cNvPr id="183" name="圆角矩形 182"/>
              <p:cNvSpPr/>
              <p:nvPr/>
            </p:nvSpPr>
            <p:spPr>
              <a:xfrm>
                <a:off x="25693" y="8445"/>
                <a:ext cx="7352" cy="850"/>
              </a:xfrm>
              <a:prstGeom prst="roundRect">
                <a:avLst/>
              </a:prstGeom>
              <a:solidFill>
                <a:srgbClr val="F2E0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4800" strike="noStrike" baseline="-25000" noProof="1">
                    <a:solidFill>
                      <a:schemeClr val="tx1"/>
                    </a:solidFill>
                  </a:rPr>
                  <a:t>Transformer</a:t>
                </a:r>
                <a:endParaRPr lang="en-US" altLang="zh-CN" sz="4800" strike="noStrike" baseline="-25000" noProof="1">
                  <a:solidFill>
                    <a:schemeClr val="tx1"/>
                  </a:solidFill>
                </a:endParaRPr>
              </a:p>
            </p:txBody>
          </p:sp>
          <p:sp>
            <p:nvSpPr>
              <p:cNvPr id="184" name="圆角矩形 183"/>
              <p:cNvSpPr/>
              <p:nvPr/>
            </p:nvSpPr>
            <p:spPr>
              <a:xfrm>
                <a:off x="25693" y="10999"/>
                <a:ext cx="7352" cy="850"/>
              </a:xfrm>
              <a:prstGeom prst="roundRect">
                <a:avLst/>
              </a:prstGeom>
              <a:solidFill>
                <a:srgbClr val="F2E0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4800" strike="noStrike" baseline="-25000" noProof="1">
                    <a:solidFill>
                      <a:schemeClr val="tx1"/>
                    </a:solidFill>
                  </a:rPr>
                  <a:t>Transformer</a:t>
                </a:r>
                <a:endParaRPr lang="en-US" altLang="zh-CN" sz="4800" strike="noStrike" baseline="-25000" noProof="1">
                  <a:solidFill>
                    <a:schemeClr val="tx1"/>
                  </a:solidFill>
                </a:endParaRPr>
              </a:p>
            </p:txBody>
          </p:sp>
          <p:sp>
            <p:nvSpPr>
              <p:cNvPr id="185" name="矩形 184"/>
              <p:cNvSpPr/>
              <p:nvPr/>
            </p:nvSpPr>
            <p:spPr>
              <a:xfrm>
                <a:off x="25693" y="12051"/>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400" strike="noStrike" noProof="1">
                    <a:solidFill>
                      <a:schemeClr val="tx1"/>
                    </a:solidFill>
                  </a:rPr>
                  <a:t>CLS</a:t>
                </a:r>
                <a:endParaRPr lang="en-US" altLang="zh-CN" sz="2400" strike="noStrike" baseline="-25000" noProof="1">
                  <a:solidFill>
                    <a:schemeClr val="tx1"/>
                  </a:solidFill>
                </a:endParaRPr>
              </a:p>
            </p:txBody>
          </p:sp>
          <p:sp>
            <p:nvSpPr>
              <p:cNvPr id="186" name="矩形 185"/>
              <p:cNvSpPr/>
              <p:nvPr/>
            </p:nvSpPr>
            <p:spPr>
              <a:xfrm>
                <a:off x="27276" y="12051"/>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1</a:t>
                </a:r>
                <a:endParaRPr lang="en-US" altLang="zh-CN" sz="3200" strike="noStrike" baseline="-25000" noProof="1">
                  <a:solidFill>
                    <a:schemeClr val="tx1"/>
                  </a:solidFill>
                </a:endParaRPr>
              </a:p>
            </p:txBody>
          </p:sp>
          <p:sp>
            <p:nvSpPr>
              <p:cNvPr id="187" name="矩形 186"/>
              <p:cNvSpPr/>
              <p:nvPr/>
            </p:nvSpPr>
            <p:spPr>
              <a:xfrm>
                <a:off x="28859" y="12051"/>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400" strike="noStrike" noProof="1">
                    <a:solidFill>
                      <a:schemeClr val="tx1"/>
                    </a:solidFill>
                  </a:rPr>
                  <a:t>SEP</a:t>
                </a:r>
                <a:endParaRPr lang="en-US" altLang="zh-CN" sz="2400" strike="noStrike" baseline="-25000" noProof="1">
                  <a:solidFill>
                    <a:schemeClr val="tx1"/>
                  </a:solidFill>
                </a:endParaRPr>
              </a:p>
            </p:txBody>
          </p:sp>
          <p:sp>
            <p:nvSpPr>
              <p:cNvPr id="188" name="矩形 187"/>
              <p:cNvSpPr/>
              <p:nvPr/>
            </p:nvSpPr>
            <p:spPr>
              <a:xfrm>
                <a:off x="30442" y="12051"/>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2</a:t>
                </a:r>
                <a:endParaRPr lang="en-US" altLang="zh-CN" sz="3200" strike="noStrike" baseline="-25000" noProof="1">
                  <a:solidFill>
                    <a:schemeClr val="tx1"/>
                  </a:solidFill>
                </a:endParaRPr>
              </a:p>
            </p:txBody>
          </p:sp>
          <p:sp>
            <p:nvSpPr>
              <p:cNvPr id="189" name="矩形 188"/>
              <p:cNvSpPr/>
              <p:nvPr/>
            </p:nvSpPr>
            <p:spPr>
              <a:xfrm>
                <a:off x="32025" y="12051"/>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400" strike="noStrike" noProof="1">
                    <a:solidFill>
                      <a:schemeClr val="tx1"/>
                    </a:solidFill>
                  </a:rPr>
                  <a:t>SEP</a:t>
                </a:r>
                <a:endParaRPr lang="en-US" altLang="zh-CN" sz="2400" strike="noStrike" baseline="-25000" noProof="1">
                  <a:solidFill>
                    <a:schemeClr val="tx1"/>
                  </a:solidFill>
                </a:endParaRPr>
              </a:p>
            </p:txBody>
          </p:sp>
          <p:sp>
            <p:nvSpPr>
              <p:cNvPr id="190" name="圆角矩形 189"/>
              <p:cNvSpPr/>
              <p:nvPr/>
            </p:nvSpPr>
            <p:spPr>
              <a:xfrm>
                <a:off x="25693" y="14250"/>
                <a:ext cx="7352" cy="850"/>
              </a:xfrm>
              <a:prstGeom prst="roundRect">
                <a:avLst/>
              </a:prstGeom>
              <a:solidFill>
                <a:srgbClr val="F2E0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4800" strike="noStrike" baseline="-25000" noProof="1">
                    <a:solidFill>
                      <a:schemeClr val="tx1"/>
                    </a:solidFill>
                  </a:rPr>
                  <a:t>Transformer</a:t>
                </a:r>
                <a:endParaRPr lang="en-US" altLang="zh-CN" sz="4800" strike="noStrike" baseline="-25000" noProof="1">
                  <a:solidFill>
                    <a:schemeClr val="tx1"/>
                  </a:solidFill>
                </a:endParaRPr>
              </a:p>
            </p:txBody>
          </p:sp>
          <p:sp>
            <p:nvSpPr>
              <p:cNvPr id="191" name="圆角矩形 190"/>
              <p:cNvSpPr/>
              <p:nvPr/>
            </p:nvSpPr>
            <p:spPr>
              <a:xfrm>
                <a:off x="25693" y="16804"/>
                <a:ext cx="7352" cy="850"/>
              </a:xfrm>
              <a:prstGeom prst="roundRect">
                <a:avLst/>
              </a:prstGeom>
              <a:solidFill>
                <a:srgbClr val="F2E0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4800" strike="noStrike" baseline="-25000" noProof="1">
                    <a:solidFill>
                      <a:schemeClr val="tx1"/>
                    </a:solidFill>
                  </a:rPr>
                  <a:t>Transformer</a:t>
                </a:r>
                <a:endParaRPr lang="en-US" altLang="zh-CN" sz="4800" strike="noStrike" baseline="-25000" noProof="1">
                  <a:solidFill>
                    <a:schemeClr val="tx1"/>
                  </a:solidFill>
                </a:endParaRPr>
              </a:p>
            </p:txBody>
          </p:sp>
          <p:sp>
            <p:nvSpPr>
              <p:cNvPr id="192" name="矩形 191"/>
              <p:cNvSpPr/>
              <p:nvPr/>
            </p:nvSpPr>
            <p:spPr>
              <a:xfrm>
                <a:off x="25693" y="17856"/>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400" strike="noStrike" noProof="1">
                    <a:solidFill>
                      <a:schemeClr val="tx1"/>
                    </a:solidFill>
                  </a:rPr>
                  <a:t>CLS</a:t>
                </a:r>
                <a:endParaRPr lang="en-US" altLang="zh-CN" sz="2400" strike="noStrike" baseline="-25000" noProof="1">
                  <a:solidFill>
                    <a:schemeClr val="tx1"/>
                  </a:solidFill>
                </a:endParaRPr>
              </a:p>
            </p:txBody>
          </p:sp>
          <p:sp>
            <p:nvSpPr>
              <p:cNvPr id="193" name="矩形 192"/>
              <p:cNvSpPr/>
              <p:nvPr/>
            </p:nvSpPr>
            <p:spPr>
              <a:xfrm>
                <a:off x="27276" y="17856"/>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1</a:t>
                </a:r>
                <a:endParaRPr lang="en-US" altLang="zh-CN" sz="3200" strike="noStrike" baseline="-25000" noProof="1">
                  <a:solidFill>
                    <a:schemeClr val="tx1"/>
                  </a:solidFill>
                </a:endParaRPr>
              </a:p>
            </p:txBody>
          </p:sp>
          <p:sp>
            <p:nvSpPr>
              <p:cNvPr id="194" name="矩形 193"/>
              <p:cNvSpPr/>
              <p:nvPr/>
            </p:nvSpPr>
            <p:spPr>
              <a:xfrm>
                <a:off x="28859" y="17856"/>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400" strike="noStrike" noProof="1">
                    <a:solidFill>
                      <a:schemeClr val="tx1"/>
                    </a:solidFill>
                  </a:rPr>
                  <a:t>SEP</a:t>
                </a:r>
                <a:endParaRPr lang="en-US" altLang="zh-CN" sz="2400" strike="noStrike" baseline="-25000" noProof="1">
                  <a:solidFill>
                    <a:schemeClr val="tx1"/>
                  </a:solidFill>
                </a:endParaRPr>
              </a:p>
            </p:txBody>
          </p:sp>
          <p:sp>
            <p:nvSpPr>
              <p:cNvPr id="195" name="矩形 194"/>
              <p:cNvSpPr/>
              <p:nvPr/>
            </p:nvSpPr>
            <p:spPr>
              <a:xfrm>
                <a:off x="30442" y="17856"/>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S</a:t>
                </a:r>
                <a:r>
                  <a:rPr lang="en-US" altLang="zh-CN" sz="3200" strike="noStrike" baseline="-25000" noProof="1">
                    <a:solidFill>
                      <a:schemeClr val="tx1"/>
                    </a:solidFill>
                  </a:rPr>
                  <a:t>2</a:t>
                </a:r>
                <a:endParaRPr lang="en-US" altLang="zh-CN" sz="3200" strike="noStrike" baseline="-25000" noProof="1">
                  <a:solidFill>
                    <a:schemeClr val="tx1"/>
                  </a:solidFill>
                </a:endParaRPr>
              </a:p>
            </p:txBody>
          </p:sp>
          <p:sp>
            <p:nvSpPr>
              <p:cNvPr id="196" name="矩形 195"/>
              <p:cNvSpPr/>
              <p:nvPr/>
            </p:nvSpPr>
            <p:spPr>
              <a:xfrm>
                <a:off x="32025" y="17856"/>
                <a:ext cx="1020" cy="85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400" strike="noStrike" noProof="1">
                    <a:solidFill>
                      <a:schemeClr val="tx1"/>
                    </a:solidFill>
                  </a:rPr>
                  <a:t>SEP</a:t>
                </a:r>
                <a:endParaRPr lang="en-US" altLang="zh-CN" sz="2400" strike="noStrike" baseline="-25000" noProof="1">
                  <a:solidFill>
                    <a:schemeClr val="tx1"/>
                  </a:solidFill>
                </a:endParaRPr>
              </a:p>
            </p:txBody>
          </p:sp>
          <p:sp>
            <p:nvSpPr>
              <p:cNvPr id="197" name="左大括号 196"/>
              <p:cNvSpPr/>
              <p:nvPr/>
            </p:nvSpPr>
            <p:spPr>
              <a:xfrm rot="5400000" flipH="1" flipV="1">
                <a:off x="27675" y="5531"/>
                <a:ext cx="347" cy="3080"/>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98" name="左大括号 197"/>
              <p:cNvSpPr/>
              <p:nvPr/>
            </p:nvSpPr>
            <p:spPr>
              <a:xfrm rot="5400000" flipH="1" flipV="1">
                <a:off x="30778" y="5531"/>
                <a:ext cx="347" cy="3080"/>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99" name="矩形 198"/>
              <p:cNvSpPr/>
              <p:nvPr/>
            </p:nvSpPr>
            <p:spPr>
              <a:xfrm>
                <a:off x="26590" y="7252"/>
                <a:ext cx="2519"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Segment 1</a:t>
                </a:r>
                <a:endParaRPr lang="en-US" altLang="zh-CN" strike="noStrike" baseline="-25000" noProof="1">
                  <a:solidFill>
                    <a:schemeClr val="tx1"/>
                  </a:solidFill>
                </a:endParaRPr>
              </a:p>
            </p:txBody>
          </p:sp>
          <p:sp>
            <p:nvSpPr>
              <p:cNvPr id="200" name="矩形 199"/>
              <p:cNvSpPr/>
              <p:nvPr/>
            </p:nvSpPr>
            <p:spPr>
              <a:xfrm>
                <a:off x="29693" y="7252"/>
                <a:ext cx="2519"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Segment 2</a:t>
                </a:r>
                <a:endParaRPr lang="en-US" altLang="zh-CN" strike="noStrike" baseline="-25000" noProof="1">
                  <a:solidFill>
                    <a:schemeClr val="tx1"/>
                  </a:solidFill>
                </a:endParaRPr>
              </a:p>
            </p:txBody>
          </p:sp>
          <p:sp>
            <p:nvSpPr>
              <p:cNvPr id="201" name="左大括号 200"/>
              <p:cNvSpPr/>
              <p:nvPr/>
            </p:nvSpPr>
            <p:spPr>
              <a:xfrm rot="5400000" flipH="1" flipV="1">
                <a:off x="29206" y="9941"/>
                <a:ext cx="328" cy="6248"/>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02" name="矩形 201"/>
              <p:cNvSpPr/>
              <p:nvPr/>
            </p:nvSpPr>
            <p:spPr>
              <a:xfrm>
                <a:off x="28296" y="13048"/>
                <a:ext cx="2519"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Segment 1</a:t>
                </a:r>
                <a:endParaRPr lang="en-US" altLang="zh-CN" strike="noStrike" baseline="-25000" noProof="1">
                  <a:solidFill>
                    <a:schemeClr val="tx1"/>
                  </a:solidFill>
                </a:endParaRPr>
              </a:p>
            </p:txBody>
          </p:sp>
          <p:sp>
            <p:nvSpPr>
              <p:cNvPr id="203" name="左大括号 202"/>
              <p:cNvSpPr/>
              <p:nvPr/>
            </p:nvSpPr>
            <p:spPr>
              <a:xfrm rot="5400000" flipH="1" flipV="1">
                <a:off x="27674" y="17343"/>
                <a:ext cx="347" cy="3080"/>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04" name="左大括号 203"/>
              <p:cNvSpPr/>
              <p:nvPr/>
            </p:nvSpPr>
            <p:spPr>
              <a:xfrm rot="5400000" flipH="1" flipV="1">
                <a:off x="30777" y="17343"/>
                <a:ext cx="347" cy="3080"/>
              </a:xfrm>
              <a:prstGeom prst="leftBrace">
                <a:avLst>
                  <a:gd name="adj1" fmla="val 488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05" name="矩形 204"/>
              <p:cNvSpPr/>
              <p:nvPr/>
            </p:nvSpPr>
            <p:spPr>
              <a:xfrm>
                <a:off x="26589" y="19064"/>
                <a:ext cx="2519"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Segment 1</a:t>
                </a:r>
                <a:endParaRPr lang="en-US" altLang="zh-CN" strike="noStrike" baseline="-25000" noProof="1">
                  <a:solidFill>
                    <a:schemeClr val="tx1"/>
                  </a:solidFill>
                </a:endParaRPr>
              </a:p>
            </p:txBody>
          </p:sp>
          <p:sp>
            <p:nvSpPr>
              <p:cNvPr id="206" name="矩形 205"/>
              <p:cNvSpPr/>
              <p:nvPr/>
            </p:nvSpPr>
            <p:spPr>
              <a:xfrm>
                <a:off x="29692" y="19064"/>
                <a:ext cx="2519" cy="85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baseline="-25000" noProof="1">
                    <a:solidFill>
                      <a:schemeClr val="tx1"/>
                    </a:solidFill>
                  </a:rPr>
                  <a:t>Segment 2</a:t>
                </a:r>
                <a:endParaRPr lang="en-US" altLang="zh-CN" strike="noStrike" baseline="-25000" noProof="1">
                  <a:solidFill>
                    <a:schemeClr val="tx1"/>
                  </a:solidFill>
                </a:endParaRPr>
              </a:p>
            </p:txBody>
          </p:sp>
          <p:cxnSp>
            <p:nvCxnSpPr>
              <p:cNvPr id="207" name="直接连接符 206"/>
              <p:cNvCxnSpPr>
                <a:stCxn id="9" idx="0"/>
                <a:endCxn id="16" idx="2"/>
              </p:cNvCxnSpPr>
              <p:nvPr/>
            </p:nvCxnSpPr>
            <p:spPr>
              <a:xfrm flipV="1">
                <a:off x="26203" y="3300"/>
                <a:ext cx="14" cy="16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stCxn id="9" idx="0"/>
                <a:endCxn id="16" idx="2"/>
              </p:cNvCxnSpPr>
              <p:nvPr/>
            </p:nvCxnSpPr>
            <p:spPr>
              <a:xfrm flipV="1">
                <a:off x="27843" y="3300"/>
                <a:ext cx="14" cy="16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9" idx="0"/>
                <a:endCxn id="16" idx="2"/>
              </p:cNvCxnSpPr>
              <p:nvPr/>
            </p:nvCxnSpPr>
            <p:spPr>
              <a:xfrm flipV="1">
                <a:off x="29362" y="3300"/>
                <a:ext cx="14" cy="16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9" idx="0"/>
                <a:endCxn id="16" idx="2"/>
              </p:cNvCxnSpPr>
              <p:nvPr/>
            </p:nvCxnSpPr>
            <p:spPr>
              <a:xfrm flipV="1">
                <a:off x="30946" y="3300"/>
                <a:ext cx="14" cy="16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9" idx="0"/>
                <a:endCxn id="16" idx="2"/>
              </p:cNvCxnSpPr>
              <p:nvPr/>
            </p:nvCxnSpPr>
            <p:spPr>
              <a:xfrm flipV="1">
                <a:off x="32528" y="3300"/>
                <a:ext cx="14" cy="16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9" idx="0"/>
                <a:endCxn id="16" idx="2"/>
              </p:cNvCxnSpPr>
              <p:nvPr/>
            </p:nvCxnSpPr>
            <p:spPr>
              <a:xfrm flipH="1" flipV="1">
                <a:off x="26217" y="3288"/>
                <a:ext cx="1630"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176" idx="0"/>
                <a:endCxn id="16" idx="2"/>
              </p:cNvCxnSpPr>
              <p:nvPr/>
            </p:nvCxnSpPr>
            <p:spPr>
              <a:xfrm flipH="1" flipV="1">
                <a:off x="26217" y="3288"/>
                <a:ext cx="3152" cy="1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176" idx="0"/>
                <a:endCxn id="16" idx="2"/>
              </p:cNvCxnSpPr>
              <p:nvPr/>
            </p:nvCxnSpPr>
            <p:spPr>
              <a:xfrm flipH="1" flipV="1">
                <a:off x="26217" y="3288"/>
                <a:ext cx="4749"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76" idx="0"/>
                <a:endCxn id="16" idx="2"/>
              </p:cNvCxnSpPr>
              <p:nvPr/>
            </p:nvCxnSpPr>
            <p:spPr>
              <a:xfrm flipH="1" flipV="1">
                <a:off x="26217" y="3288"/>
                <a:ext cx="6308"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176" idx="0"/>
                <a:endCxn id="16" idx="2"/>
              </p:cNvCxnSpPr>
              <p:nvPr/>
            </p:nvCxnSpPr>
            <p:spPr>
              <a:xfrm flipV="1">
                <a:off x="26217" y="3288"/>
                <a:ext cx="1630"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76" idx="0"/>
                <a:endCxn id="16" idx="2"/>
              </p:cNvCxnSpPr>
              <p:nvPr/>
            </p:nvCxnSpPr>
            <p:spPr>
              <a:xfrm flipH="1" flipV="1">
                <a:off x="27847" y="3288"/>
                <a:ext cx="1522" cy="1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76" idx="0"/>
                <a:endCxn id="16" idx="2"/>
              </p:cNvCxnSpPr>
              <p:nvPr/>
            </p:nvCxnSpPr>
            <p:spPr>
              <a:xfrm flipH="1" flipV="1">
                <a:off x="27847" y="3288"/>
                <a:ext cx="3119"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stCxn id="176" idx="0"/>
                <a:endCxn id="16" idx="2"/>
              </p:cNvCxnSpPr>
              <p:nvPr/>
            </p:nvCxnSpPr>
            <p:spPr>
              <a:xfrm flipH="1" flipV="1">
                <a:off x="27847" y="3288"/>
                <a:ext cx="4678"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stCxn id="176" idx="0"/>
                <a:endCxn id="175" idx="2"/>
              </p:cNvCxnSpPr>
              <p:nvPr/>
            </p:nvCxnSpPr>
            <p:spPr>
              <a:xfrm flipV="1">
                <a:off x="26217" y="3284"/>
                <a:ext cx="3152" cy="17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76" idx="0"/>
                <a:endCxn id="175" idx="2"/>
              </p:cNvCxnSpPr>
              <p:nvPr/>
            </p:nvCxnSpPr>
            <p:spPr>
              <a:xfrm flipV="1">
                <a:off x="27847" y="3284"/>
                <a:ext cx="1522" cy="17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176" idx="0"/>
                <a:endCxn id="175" idx="2"/>
              </p:cNvCxnSpPr>
              <p:nvPr/>
            </p:nvCxnSpPr>
            <p:spPr>
              <a:xfrm flipH="1" flipV="1">
                <a:off x="29369" y="3284"/>
                <a:ext cx="1596" cy="17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stCxn id="176" idx="0"/>
                <a:endCxn id="175" idx="2"/>
              </p:cNvCxnSpPr>
              <p:nvPr/>
            </p:nvCxnSpPr>
            <p:spPr>
              <a:xfrm flipH="1" flipV="1">
                <a:off x="29369" y="3284"/>
                <a:ext cx="3155" cy="17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stCxn id="176" idx="0"/>
                <a:endCxn id="175" idx="2"/>
              </p:cNvCxnSpPr>
              <p:nvPr/>
            </p:nvCxnSpPr>
            <p:spPr>
              <a:xfrm flipV="1">
                <a:off x="26217" y="3287"/>
                <a:ext cx="4748"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a:stCxn id="176" idx="0"/>
                <a:endCxn id="175" idx="2"/>
              </p:cNvCxnSpPr>
              <p:nvPr/>
            </p:nvCxnSpPr>
            <p:spPr>
              <a:xfrm flipV="1">
                <a:off x="27847" y="3287"/>
                <a:ext cx="3118"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76" idx="0"/>
                <a:endCxn id="175" idx="2"/>
              </p:cNvCxnSpPr>
              <p:nvPr/>
            </p:nvCxnSpPr>
            <p:spPr>
              <a:xfrm flipV="1">
                <a:off x="29335" y="3287"/>
                <a:ext cx="1630"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176" idx="0"/>
                <a:endCxn id="175" idx="2"/>
              </p:cNvCxnSpPr>
              <p:nvPr/>
            </p:nvCxnSpPr>
            <p:spPr>
              <a:xfrm flipH="1" flipV="1">
                <a:off x="30965" y="3287"/>
                <a:ext cx="1559"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176" idx="0"/>
                <a:endCxn id="175" idx="2"/>
              </p:cNvCxnSpPr>
              <p:nvPr/>
            </p:nvCxnSpPr>
            <p:spPr>
              <a:xfrm flipV="1">
                <a:off x="26217" y="3287"/>
                <a:ext cx="6307"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176" idx="0"/>
                <a:endCxn id="175" idx="2"/>
              </p:cNvCxnSpPr>
              <p:nvPr/>
            </p:nvCxnSpPr>
            <p:spPr>
              <a:xfrm flipV="1">
                <a:off x="27847" y="3287"/>
                <a:ext cx="4677"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a:stCxn id="176" idx="0"/>
                <a:endCxn id="175" idx="2"/>
              </p:cNvCxnSpPr>
              <p:nvPr/>
            </p:nvCxnSpPr>
            <p:spPr>
              <a:xfrm flipV="1">
                <a:off x="29369" y="3287"/>
                <a:ext cx="3155"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176" idx="0"/>
                <a:endCxn id="175" idx="2"/>
              </p:cNvCxnSpPr>
              <p:nvPr/>
            </p:nvCxnSpPr>
            <p:spPr>
              <a:xfrm flipV="1">
                <a:off x="30965" y="3287"/>
                <a:ext cx="1559" cy="1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a:stCxn id="176" idx="0"/>
                <a:endCxn id="175" idx="2"/>
              </p:cNvCxnSpPr>
              <p:nvPr/>
            </p:nvCxnSpPr>
            <p:spPr>
              <a:xfrm flipV="1">
                <a:off x="26309" y="9309"/>
                <a:ext cx="14" cy="1690"/>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76" idx="0"/>
                <a:endCxn id="175" idx="2"/>
              </p:cNvCxnSpPr>
              <p:nvPr/>
            </p:nvCxnSpPr>
            <p:spPr>
              <a:xfrm flipV="1">
                <a:off x="27763" y="9310"/>
                <a:ext cx="14" cy="1690"/>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stCxn id="176" idx="0"/>
                <a:endCxn id="175" idx="2"/>
              </p:cNvCxnSpPr>
              <p:nvPr/>
            </p:nvCxnSpPr>
            <p:spPr>
              <a:xfrm flipV="1">
                <a:off x="29282" y="9310"/>
                <a:ext cx="14" cy="1690"/>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39" name="直接连接符 238"/>
              <p:cNvCxnSpPr>
                <a:stCxn id="176" idx="0"/>
                <a:endCxn id="175" idx="2"/>
              </p:cNvCxnSpPr>
              <p:nvPr/>
            </p:nvCxnSpPr>
            <p:spPr>
              <a:xfrm flipV="1">
                <a:off x="30866" y="9310"/>
                <a:ext cx="14" cy="1690"/>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40" name="直接连接符 239"/>
              <p:cNvCxnSpPr>
                <a:stCxn id="176" idx="0"/>
                <a:endCxn id="175" idx="2"/>
              </p:cNvCxnSpPr>
              <p:nvPr/>
            </p:nvCxnSpPr>
            <p:spPr>
              <a:xfrm flipV="1">
                <a:off x="32448" y="9310"/>
                <a:ext cx="14" cy="1690"/>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176" idx="0"/>
                <a:endCxn id="175" idx="2"/>
              </p:cNvCxnSpPr>
              <p:nvPr/>
            </p:nvCxnSpPr>
            <p:spPr>
              <a:xfrm flipV="1">
                <a:off x="26287" y="9312"/>
                <a:ext cx="1489"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42" name="直接连接符 241"/>
              <p:cNvCxnSpPr>
                <a:stCxn id="176" idx="0"/>
                <a:endCxn id="175" idx="2"/>
              </p:cNvCxnSpPr>
              <p:nvPr/>
            </p:nvCxnSpPr>
            <p:spPr>
              <a:xfrm flipV="1">
                <a:off x="26287" y="9312"/>
                <a:ext cx="2977"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43" name="直接连接符 242"/>
              <p:cNvCxnSpPr>
                <a:stCxn id="176" idx="0"/>
                <a:endCxn id="175" idx="2"/>
              </p:cNvCxnSpPr>
              <p:nvPr/>
            </p:nvCxnSpPr>
            <p:spPr>
              <a:xfrm flipV="1">
                <a:off x="27776" y="9312"/>
                <a:ext cx="1488"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44" name="直接连接符 243"/>
              <p:cNvCxnSpPr>
                <a:stCxn id="176" idx="0"/>
                <a:endCxn id="175" idx="2"/>
              </p:cNvCxnSpPr>
              <p:nvPr/>
            </p:nvCxnSpPr>
            <p:spPr>
              <a:xfrm flipV="1">
                <a:off x="26287" y="9312"/>
                <a:ext cx="4607"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45" name="直接连接符 244"/>
              <p:cNvCxnSpPr>
                <a:stCxn id="176" idx="0"/>
                <a:endCxn id="175" idx="2"/>
              </p:cNvCxnSpPr>
              <p:nvPr/>
            </p:nvCxnSpPr>
            <p:spPr>
              <a:xfrm flipV="1">
                <a:off x="27776" y="9312"/>
                <a:ext cx="3118"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46" name="直接连接符 245"/>
              <p:cNvCxnSpPr>
                <a:stCxn id="176" idx="0"/>
                <a:endCxn id="175" idx="2"/>
              </p:cNvCxnSpPr>
              <p:nvPr/>
            </p:nvCxnSpPr>
            <p:spPr>
              <a:xfrm flipV="1">
                <a:off x="29264" y="9312"/>
                <a:ext cx="1630"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47" name="直接连接符 246"/>
              <p:cNvCxnSpPr>
                <a:stCxn id="176" idx="0"/>
                <a:endCxn id="175" idx="2"/>
              </p:cNvCxnSpPr>
              <p:nvPr/>
            </p:nvCxnSpPr>
            <p:spPr>
              <a:xfrm flipV="1">
                <a:off x="26287" y="9312"/>
                <a:ext cx="6166"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76" idx="0"/>
                <a:endCxn id="175" idx="2"/>
              </p:cNvCxnSpPr>
              <p:nvPr/>
            </p:nvCxnSpPr>
            <p:spPr>
              <a:xfrm flipV="1">
                <a:off x="27776" y="9312"/>
                <a:ext cx="4677"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176" idx="0"/>
                <a:endCxn id="175" idx="2"/>
              </p:cNvCxnSpPr>
              <p:nvPr/>
            </p:nvCxnSpPr>
            <p:spPr>
              <a:xfrm flipV="1">
                <a:off x="29264" y="9312"/>
                <a:ext cx="3189"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50" name="直接连接符 249"/>
              <p:cNvCxnSpPr>
                <a:stCxn id="176" idx="0"/>
                <a:endCxn id="175" idx="2"/>
              </p:cNvCxnSpPr>
              <p:nvPr/>
            </p:nvCxnSpPr>
            <p:spPr>
              <a:xfrm flipV="1">
                <a:off x="30894" y="9312"/>
                <a:ext cx="1559"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51" name="直接连接符 250"/>
              <p:cNvCxnSpPr>
                <a:stCxn id="176" idx="0"/>
                <a:endCxn id="175" idx="2"/>
              </p:cNvCxnSpPr>
              <p:nvPr/>
            </p:nvCxnSpPr>
            <p:spPr>
              <a:xfrm flipV="1">
                <a:off x="26299" y="15109"/>
                <a:ext cx="14" cy="169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76" idx="0"/>
                <a:endCxn id="175" idx="2"/>
              </p:cNvCxnSpPr>
              <p:nvPr/>
            </p:nvCxnSpPr>
            <p:spPr>
              <a:xfrm flipV="1">
                <a:off x="27753" y="15110"/>
                <a:ext cx="14" cy="169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3" name="直接连接符 252"/>
              <p:cNvCxnSpPr>
                <a:stCxn id="176" idx="0"/>
                <a:endCxn id="175" idx="2"/>
              </p:cNvCxnSpPr>
              <p:nvPr/>
            </p:nvCxnSpPr>
            <p:spPr>
              <a:xfrm flipV="1">
                <a:off x="29272" y="15110"/>
                <a:ext cx="14" cy="169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4" name="直接连接符 253"/>
              <p:cNvCxnSpPr>
                <a:stCxn id="176" idx="0"/>
                <a:endCxn id="175" idx="2"/>
              </p:cNvCxnSpPr>
              <p:nvPr/>
            </p:nvCxnSpPr>
            <p:spPr>
              <a:xfrm flipV="1">
                <a:off x="30856" y="15110"/>
                <a:ext cx="14" cy="1690"/>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176" idx="0"/>
                <a:endCxn id="175" idx="2"/>
              </p:cNvCxnSpPr>
              <p:nvPr/>
            </p:nvCxnSpPr>
            <p:spPr>
              <a:xfrm flipV="1">
                <a:off x="32438" y="15110"/>
                <a:ext cx="14" cy="1690"/>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56" name="直接连接符 255"/>
              <p:cNvCxnSpPr>
                <a:stCxn id="176" idx="0"/>
                <a:endCxn id="175" idx="2"/>
              </p:cNvCxnSpPr>
              <p:nvPr/>
            </p:nvCxnSpPr>
            <p:spPr>
              <a:xfrm flipV="1">
                <a:off x="26277" y="15112"/>
                <a:ext cx="1489" cy="1701"/>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a:stCxn id="176" idx="0"/>
                <a:endCxn id="175" idx="2"/>
              </p:cNvCxnSpPr>
              <p:nvPr/>
            </p:nvCxnSpPr>
            <p:spPr>
              <a:xfrm flipV="1">
                <a:off x="26277" y="15112"/>
                <a:ext cx="2977" cy="1701"/>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176" idx="0"/>
                <a:endCxn id="175" idx="2"/>
              </p:cNvCxnSpPr>
              <p:nvPr/>
            </p:nvCxnSpPr>
            <p:spPr>
              <a:xfrm flipV="1">
                <a:off x="27766" y="15112"/>
                <a:ext cx="1488" cy="1701"/>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9" name="直接连接符 258"/>
              <p:cNvCxnSpPr>
                <a:stCxn id="176" idx="0"/>
                <a:endCxn id="175" idx="2"/>
              </p:cNvCxnSpPr>
              <p:nvPr/>
            </p:nvCxnSpPr>
            <p:spPr>
              <a:xfrm flipV="1">
                <a:off x="26277" y="15112"/>
                <a:ext cx="4607"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60" name="直接连接符 259"/>
              <p:cNvCxnSpPr>
                <a:stCxn id="176" idx="0"/>
                <a:endCxn id="175" idx="2"/>
              </p:cNvCxnSpPr>
              <p:nvPr/>
            </p:nvCxnSpPr>
            <p:spPr>
              <a:xfrm flipV="1">
                <a:off x="27766" y="15112"/>
                <a:ext cx="3118"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76" idx="0"/>
                <a:endCxn id="175" idx="2"/>
              </p:cNvCxnSpPr>
              <p:nvPr/>
            </p:nvCxnSpPr>
            <p:spPr>
              <a:xfrm flipV="1">
                <a:off x="29254" y="15112"/>
                <a:ext cx="1630"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62" name="直接连接符 261"/>
              <p:cNvCxnSpPr>
                <a:stCxn id="176" idx="0"/>
                <a:endCxn id="175" idx="2"/>
              </p:cNvCxnSpPr>
              <p:nvPr/>
            </p:nvCxnSpPr>
            <p:spPr>
              <a:xfrm flipV="1">
                <a:off x="26277" y="15112"/>
                <a:ext cx="6166"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63" name="直接连接符 262"/>
              <p:cNvCxnSpPr>
                <a:stCxn id="176" idx="0"/>
                <a:endCxn id="175" idx="2"/>
              </p:cNvCxnSpPr>
              <p:nvPr/>
            </p:nvCxnSpPr>
            <p:spPr>
              <a:xfrm flipV="1">
                <a:off x="27766" y="15112"/>
                <a:ext cx="4677"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6" idx="0"/>
                <a:endCxn id="175" idx="2"/>
              </p:cNvCxnSpPr>
              <p:nvPr/>
            </p:nvCxnSpPr>
            <p:spPr>
              <a:xfrm flipV="1">
                <a:off x="29254" y="15112"/>
                <a:ext cx="3189"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65" name="直接连接符 264"/>
              <p:cNvCxnSpPr>
                <a:stCxn id="176" idx="0"/>
                <a:endCxn id="175" idx="2"/>
              </p:cNvCxnSpPr>
              <p:nvPr/>
            </p:nvCxnSpPr>
            <p:spPr>
              <a:xfrm flipV="1">
                <a:off x="30884" y="15112"/>
                <a:ext cx="1559" cy="1701"/>
              </a:xfrm>
              <a:prstGeom prst="line">
                <a:avLst/>
              </a:prstGeom>
              <a:ln>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66" name="直接连接符 265"/>
              <p:cNvCxnSpPr>
                <a:stCxn id="176" idx="0"/>
                <a:endCxn id="175" idx="2"/>
              </p:cNvCxnSpPr>
              <p:nvPr/>
            </p:nvCxnSpPr>
            <p:spPr>
              <a:xfrm flipH="1" flipV="1">
                <a:off x="26287" y="15052"/>
                <a:ext cx="1489" cy="1772"/>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stCxn id="176" idx="0"/>
                <a:endCxn id="175" idx="2"/>
              </p:cNvCxnSpPr>
              <p:nvPr/>
            </p:nvCxnSpPr>
            <p:spPr>
              <a:xfrm flipH="1" flipV="1">
                <a:off x="26358" y="15123"/>
                <a:ext cx="2906" cy="1701"/>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8" name="直接连接符 267"/>
              <p:cNvCxnSpPr>
                <a:stCxn id="176" idx="0"/>
                <a:endCxn id="175" idx="2"/>
              </p:cNvCxnSpPr>
              <p:nvPr/>
            </p:nvCxnSpPr>
            <p:spPr>
              <a:xfrm flipH="1" flipV="1">
                <a:off x="27776" y="15123"/>
                <a:ext cx="1488" cy="1701"/>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272" name="矩形 271"/>
            <p:cNvSpPr/>
            <p:nvPr/>
          </p:nvSpPr>
          <p:spPr>
            <a:xfrm>
              <a:off x="8159" y="17430"/>
              <a:ext cx="5695" cy="851"/>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Unified LM</a:t>
              </a:r>
              <a:endParaRPr lang="en-US" altLang="zh-CN" strike="noStrike" noProof="1">
                <a:solidFill>
                  <a:schemeClr val="tx1"/>
                </a:solidFill>
              </a:endParaRPr>
            </a:p>
          </p:txBody>
        </p:sp>
        <p:sp>
          <p:nvSpPr>
            <p:cNvPr id="19699" name="矩形 272"/>
            <p:cNvSpPr/>
            <p:nvPr/>
          </p:nvSpPr>
          <p:spPr>
            <a:xfrm>
              <a:off x="8162" y="2406"/>
              <a:ext cx="7632" cy="1887"/>
            </a:xfrm>
            <a:prstGeom prst="rect">
              <a:avLst/>
            </a:prstGeom>
            <a:noFill/>
            <a:ln w="25400">
              <a:noFill/>
            </a:ln>
          </p:spPr>
          <p:txBody>
            <a:bodyPr wrap="square" lIns="91440" tIns="91440" rIns="91440" bIns="91440" anchor="t">
              <a:spAutoFit/>
            </a:bodyPr>
            <a:p>
              <a:pPr hangingPunct="0">
                <a:lnSpc>
                  <a:spcPct val="150000"/>
                </a:lnSpc>
              </a:pPr>
              <a:r>
                <a:rPr lang="en-US" altLang="zh-CN" sz="4400" b="1">
                  <a:solidFill>
                    <a:srgbClr val="333F50"/>
                  </a:solidFill>
                  <a:latin typeface="微软雅黑" panose="020B0503020204020204" charset="-122"/>
                  <a:ea typeface="微软雅黑" panose="020B0503020204020204" charset="-122"/>
                  <a:sym typeface="微软雅黑" panose="020B0503020204020204" charset="-122"/>
                </a:rPr>
                <a:t>NEZHA + UniLM</a:t>
              </a:r>
              <a:endParaRPr lang="en-US" altLang="zh-CN" sz="4400" b="1">
                <a:solidFill>
                  <a:srgbClr val="333F50"/>
                </a:solidFill>
                <a:latin typeface="微软雅黑" panose="020B0503020204020204" charset="-122"/>
                <a:ea typeface="微软雅黑" panose="020B0503020204020204" charset="-122"/>
                <a:sym typeface="微软雅黑" panose="020B0503020204020204" charset="-122"/>
              </a:endParaRPr>
            </a:p>
          </p:txBody>
        </p:sp>
      </p:grpSp>
    </p:spTree>
  </p:cSld>
  <p:clrMapOvr>
    <a:masterClrMapping/>
  </p:clrMapOvr>
  <p:transition spd="slow">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直接连接符 35840"/>
          <p:cNvSpPr/>
          <p:nvPr/>
        </p:nvSpPr>
        <p:spPr>
          <a:xfrm>
            <a:off x="7062788" y="4924425"/>
            <a:ext cx="3892550" cy="0"/>
          </a:xfrm>
          <a:prstGeom prst="line">
            <a:avLst/>
          </a:prstGeom>
          <a:ln w="76200" cap="flat" cmpd="sng">
            <a:solidFill>
              <a:srgbClr val="333F50"/>
            </a:solidFill>
            <a:prstDash val="solid"/>
            <a:round/>
            <a:headEnd type="none" w="med" len="med"/>
            <a:tailEnd type="triangl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sp>
        <p:nvSpPr>
          <p:cNvPr id="20482" name="直接连接符 35841"/>
          <p:cNvSpPr/>
          <p:nvPr/>
        </p:nvSpPr>
        <p:spPr>
          <a:xfrm>
            <a:off x="7062788" y="7308850"/>
            <a:ext cx="3892550" cy="0"/>
          </a:xfrm>
          <a:prstGeom prst="line">
            <a:avLst/>
          </a:prstGeom>
          <a:ln w="76200" cap="flat" cmpd="sng">
            <a:solidFill>
              <a:srgbClr val="333F50"/>
            </a:solidFill>
            <a:prstDash val="solid"/>
            <a:round/>
            <a:headEnd type="none" w="med" len="med"/>
            <a:tailEnd type="triangl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sp>
        <p:nvSpPr>
          <p:cNvPr id="20483" name="直接连接符 35842"/>
          <p:cNvSpPr/>
          <p:nvPr/>
        </p:nvSpPr>
        <p:spPr>
          <a:xfrm>
            <a:off x="7062788" y="9645650"/>
            <a:ext cx="3892550" cy="0"/>
          </a:xfrm>
          <a:prstGeom prst="line">
            <a:avLst/>
          </a:prstGeom>
          <a:ln w="76200" cap="flat" cmpd="sng">
            <a:solidFill>
              <a:srgbClr val="333F50"/>
            </a:solidFill>
            <a:prstDash val="solid"/>
            <a:round/>
            <a:headEnd type="none" w="med" len="med"/>
            <a:tailEnd type="triangl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grpSp>
        <p:nvGrpSpPr>
          <p:cNvPr id="20484" name="组合 35843"/>
          <p:cNvGrpSpPr/>
          <p:nvPr/>
        </p:nvGrpSpPr>
        <p:grpSpPr>
          <a:xfrm>
            <a:off x="11190288" y="4189413"/>
            <a:ext cx="1284287" cy="1284287"/>
            <a:chOff x="0" y="0"/>
            <a:chExt cx="1284612" cy="1284612"/>
          </a:xfrm>
        </p:grpSpPr>
        <p:grpSp>
          <p:nvGrpSpPr>
            <p:cNvPr id="20485" name="组合 35844"/>
            <p:cNvGrpSpPr/>
            <p:nvPr/>
          </p:nvGrpSpPr>
          <p:grpSpPr>
            <a:xfrm>
              <a:off x="0" y="0"/>
              <a:ext cx="1284612" cy="1284612"/>
              <a:chOff x="0" y="0"/>
              <a:chExt cx="1284612" cy="1284612"/>
            </a:xfrm>
          </p:grpSpPr>
          <p:grpSp>
            <p:nvGrpSpPr>
              <p:cNvPr id="20486" name="组合 35845"/>
              <p:cNvGrpSpPr/>
              <p:nvPr/>
            </p:nvGrpSpPr>
            <p:grpSpPr>
              <a:xfrm>
                <a:off x="0" y="0"/>
                <a:ext cx="1284612" cy="1284612"/>
                <a:chOff x="0" y="0"/>
                <a:chExt cx="1284612" cy="1284612"/>
              </a:xfrm>
            </p:grpSpPr>
            <p:sp>
              <p:nvSpPr>
                <p:cNvPr id="20487" name="椭圆 35846"/>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0488" name="椭圆 35847"/>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0489" name="椭圆 35848"/>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0490" name="矩形 35849"/>
            <p:cNvSpPr/>
            <p:nvPr/>
          </p:nvSpPr>
          <p:spPr>
            <a:xfrm>
              <a:off x="276128" y="14989"/>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1</a:t>
              </a:r>
              <a:endParaRPr lang="en-US" altLang="zh-CN" sz="6400" b="1">
                <a:solidFill>
                  <a:srgbClr val="333F50"/>
                </a:solidFill>
                <a:latin typeface="Calibri" panose="020F0502020204030204" charset="0"/>
              </a:endParaRPr>
            </a:p>
          </p:txBody>
        </p:sp>
      </p:grpSp>
      <p:grpSp>
        <p:nvGrpSpPr>
          <p:cNvPr id="20491" name="组合 35850"/>
          <p:cNvGrpSpPr/>
          <p:nvPr/>
        </p:nvGrpSpPr>
        <p:grpSpPr>
          <a:xfrm>
            <a:off x="11217275" y="6591300"/>
            <a:ext cx="1284288" cy="1285875"/>
            <a:chOff x="0" y="0"/>
            <a:chExt cx="1284612" cy="1284612"/>
          </a:xfrm>
        </p:grpSpPr>
        <p:grpSp>
          <p:nvGrpSpPr>
            <p:cNvPr id="20492" name="组合 35851"/>
            <p:cNvGrpSpPr/>
            <p:nvPr/>
          </p:nvGrpSpPr>
          <p:grpSpPr>
            <a:xfrm>
              <a:off x="0" y="0"/>
              <a:ext cx="1284612" cy="1284612"/>
              <a:chOff x="0" y="0"/>
              <a:chExt cx="1284612" cy="1284612"/>
            </a:xfrm>
          </p:grpSpPr>
          <p:grpSp>
            <p:nvGrpSpPr>
              <p:cNvPr id="20493" name="组合 35852"/>
              <p:cNvGrpSpPr/>
              <p:nvPr/>
            </p:nvGrpSpPr>
            <p:grpSpPr>
              <a:xfrm>
                <a:off x="0" y="0"/>
                <a:ext cx="1284612" cy="1284612"/>
                <a:chOff x="0" y="0"/>
                <a:chExt cx="1284612" cy="1284612"/>
              </a:xfrm>
            </p:grpSpPr>
            <p:sp>
              <p:nvSpPr>
                <p:cNvPr id="20494" name="椭圆 35853"/>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0495" name="椭圆 35854"/>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0496" name="椭圆 35855"/>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0497" name="矩形 35856"/>
            <p:cNvSpPr/>
            <p:nvPr/>
          </p:nvSpPr>
          <p:spPr>
            <a:xfrm>
              <a:off x="303585" y="55813"/>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2</a:t>
              </a:r>
              <a:endParaRPr lang="en-US" altLang="zh-CN" sz="6400" b="1">
                <a:solidFill>
                  <a:srgbClr val="333F50"/>
                </a:solidFill>
                <a:latin typeface="Calibri" panose="020F0502020204030204" charset="0"/>
              </a:endParaRPr>
            </a:p>
          </p:txBody>
        </p:sp>
      </p:grpSp>
      <p:grpSp>
        <p:nvGrpSpPr>
          <p:cNvPr id="20498" name="组合 35857"/>
          <p:cNvGrpSpPr/>
          <p:nvPr/>
        </p:nvGrpSpPr>
        <p:grpSpPr>
          <a:xfrm>
            <a:off x="11228388" y="9002713"/>
            <a:ext cx="1284287" cy="1284287"/>
            <a:chOff x="0" y="0"/>
            <a:chExt cx="1284612" cy="1284612"/>
          </a:xfrm>
        </p:grpSpPr>
        <p:grpSp>
          <p:nvGrpSpPr>
            <p:cNvPr id="20499" name="组合 35858"/>
            <p:cNvGrpSpPr/>
            <p:nvPr/>
          </p:nvGrpSpPr>
          <p:grpSpPr>
            <a:xfrm>
              <a:off x="0" y="0"/>
              <a:ext cx="1284612" cy="1284612"/>
              <a:chOff x="0" y="0"/>
              <a:chExt cx="1284612" cy="1284612"/>
            </a:xfrm>
          </p:grpSpPr>
          <p:grpSp>
            <p:nvGrpSpPr>
              <p:cNvPr id="20500" name="组合 35859"/>
              <p:cNvGrpSpPr/>
              <p:nvPr/>
            </p:nvGrpSpPr>
            <p:grpSpPr>
              <a:xfrm>
                <a:off x="0" y="0"/>
                <a:ext cx="1284612" cy="1284612"/>
                <a:chOff x="0" y="0"/>
                <a:chExt cx="1284612" cy="1284612"/>
              </a:xfrm>
            </p:grpSpPr>
            <p:sp>
              <p:nvSpPr>
                <p:cNvPr id="20501" name="椭圆 35860"/>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0502" name="椭圆 35861"/>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0503" name="椭圆 35862"/>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0504" name="矩形 35863"/>
            <p:cNvSpPr/>
            <p:nvPr/>
          </p:nvSpPr>
          <p:spPr>
            <a:xfrm>
              <a:off x="293007" y="23181"/>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3</a:t>
              </a:r>
              <a:endParaRPr lang="en-US" altLang="zh-CN" sz="6400" b="1">
                <a:solidFill>
                  <a:srgbClr val="333F50"/>
                </a:solidFill>
                <a:latin typeface="Calibri" panose="020F0502020204030204" charset="0"/>
              </a:endParaRPr>
            </a:p>
          </p:txBody>
        </p:sp>
      </p:grpSp>
      <p:sp>
        <p:nvSpPr>
          <p:cNvPr id="20505" name="直接连接符 35864"/>
          <p:cNvSpPr/>
          <p:nvPr/>
        </p:nvSpPr>
        <p:spPr>
          <a:xfrm>
            <a:off x="17918113" y="3921125"/>
            <a:ext cx="0" cy="6403975"/>
          </a:xfrm>
          <a:prstGeom prst="line">
            <a:avLst/>
          </a:prstGeom>
          <a:ln w="152400" cap="flat" cmpd="sng">
            <a:solidFill>
              <a:srgbClr val="333F50"/>
            </a:solidFill>
            <a:prstDash val="solid"/>
            <a:round/>
            <a:headEnd type="none" w="med" len="med"/>
            <a:tailEnd type="non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sp>
        <p:nvSpPr>
          <p:cNvPr id="20506" name="矩形 35865"/>
          <p:cNvSpPr/>
          <p:nvPr/>
        </p:nvSpPr>
        <p:spPr>
          <a:xfrm>
            <a:off x="18324513" y="3908425"/>
            <a:ext cx="1713230" cy="1106170"/>
          </a:xfrm>
          <a:prstGeom prst="rect">
            <a:avLst/>
          </a:prstGeom>
          <a:noFill/>
          <a:ln w="25400">
            <a:noFill/>
          </a:ln>
        </p:spPr>
        <p:txBody>
          <a:bodyPr wrap="none" lIns="91440" tIns="91440" rIns="91440" bIns="91440" anchor="t">
            <a:spAutoFit/>
          </a:bodyPr>
          <a:p>
            <a:pPr hangingPunct="0"/>
            <a:r>
              <a:rPr lang="zh-CN" altLang="en-US" sz="6000" b="1">
                <a:latin typeface="Arial" panose="020B0604020202020204" pitchFamily="34" charset="0"/>
                <a:ea typeface="宋体" panose="02010600030101010101" pitchFamily="2" charset="-122"/>
                <a:sym typeface="Calibri" panose="020F0502020204030204" charset="0"/>
              </a:rPr>
              <a:t>缓解</a:t>
            </a:r>
            <a:endParaRPr lang="zh-CN" altLang="en-US" sz="6000" b="1">
              <a:solidFill>
                <a:srgbClr val="333F50"/>
              </a:solidFill>
              <a:latin typeface="Arial" panose="020B0604020202020204" pitchFamily="34" charset="0"/>
              <a:ea typeface="宋体" panose="02010600030101010101" pitchFamily="2" charset="-122"/>
              <a:sym typeface="Calibri" panose="020F0502020204030204" charset="0"/>
            </a:endParaRPr>
          </a:p>
        </p:txBody>
      </p:sp>
      <p:sp>
        <p:nvSpPr>
          <p:cNvPr id="20507" name="矩形 35866"/>
          <p:cNvSpPr/>
          <p:nvPr/>
        </p:nvSpPr>
        <p:spPr>
          <a:xfrm>
            <a:off x="12634913" y="4203700"/>
            <a:ext cx="5094287" cy="1141413"/>
          </a:xfrm>
          <a:prstGeom prst="rect">
            <a:avLst/>
          </a:prstGeom>
          <a:noFill/>
          <a:ln w="25400">
            <a:noFill/>
          </a:ln>
        </p:spPr>
        <p:txBody>
          <a:bodyPr wrap="square" lIns="91440" tIns="91440" rIns="91440" bIns="91440" anchor="t">
            <a:spAutoFit/>
          </a:bodyPr>
          <a:p>
            <a:pPr hangingPunct="0">
              <a:lnSpc>
                <a:spcPct val="13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在nlp领域指的是在embeding层添加小扰动，生成对抗样本，进行训练</a:t>
            </a:r>
            <a:endParaRPr lang="zh-CN" altLang="en-US" sz="24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20508" name="矩形 35867"/>
          <p:cNvSpPr/>
          <p:nvPr/>
        </p:nvSpPr>
        <p:spPr>
          <a:xfrm>
            <a:off x="12730163" y="5942013"/>
            <a:ext cx="5094287" cy="3060700"/>
          </a:xfrm>
          <a:prstGeom prst="rect">
            <a:avLst/>
          </a:prstGeom>
          <a:noFill/>
          <a:ln w="25400">
            <a:noFill/>
          </a:ln>
        </p:spPr>
        <p:txBody>
          <a:bodyPr wrap="square" lIns="91440" tIns="91440" rIns="91440" bIns="91440" anchor="t">
            <a:spAutoFit/>
          </a:bodyPr>
          <a:p>
            <a:pPr hangingPunct="0">
              <a:lnSpc>
                <a:spcPct val="13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对抗训练能够在embedding层添加小扰动，这些小的改变可能使得模型结果完全不一样，同时生成的对抗样本也能够缓解Exposure Bias问题。通过对抗训练能够提升模型的泛化能力</a:t>
            </a:r>
            <a:endParaRPr lang="zh-CN" altLang="en-US" sz="24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20509" name="矩形 35868"/>
          <p:cNvSpPr/>
          <p:nvPr/>
        </p:nvSpPr>
        <p:spPr>
          <a:xfrm>
            <a:off x="12634913" y="9313863"/>
            <a:ext cx="5094287" cy="663575"/>
          </a:xfrm>
          <a:prstGeom prst="rect">
            <a:avLst/>
          </a:prstGeom>
          <a:noFill/>
          <a:ln w="25400">
            <a:noFill/>
          </a:ln>
        </p:spPr>
        <p:txBody>
          <a:bodyPr wrap="square" lIns="91440" tIns="91440" rIns="91440" bIns="91440" anchor="t">
            <a:spAutoFit/>
          </a:bodyPr>
          <a:p>
            <a:pPr hangingPunct="0">
              <a:lnSpc>
                <a:spcPct val="13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使用对抗训练，效果提升了千分之八</a:t>
            </a:r>
            <a:endParaRPr lang="en-US" altLang="zh-CN" sz="2400">
              <a:solidFill>
                <a:srgbClr val="333F50"/>
              </a:solidFill>
              <a:latin typeface="微软雅黑" panose="020B0503020204020204" charset="-122"/>
              <a:ea typeface="微软雅黑" panose="020B0503020204020204" charset="-122"/>
              <a:sym typeface="微软雅黑" panose="020B0503020204020204" charset="-122"/>
            </a:endParaRPr>
          </a:p>
        </p:txBody>
      </p:sp>
      <p:grpSp>
        <p:nvGrpSpPr>
          <p:cNvPr id="20510" name="组合 35869"/>
          <p:cNvGrpSpPr/>
          <p:nvPr/>
        </p:nvGrpSpPr>
        <p:grpSpPr>
          <a:xfrm>
            <a:off x="1693863" y="3908425"/>
            <a:ext cx="4962525" cy="1828800"/>
            <a:chOff x="0" y="0"/>
            <a:chExt cx="4963553" cy="1829062"/>
          </a:xfrm>
        </p:grpSpPr>
        <p:sp>
          <p:nvSpPr>
            <p:cNvPr id="20511" name="圆角矩形 35870"/>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0512" name="圆角矩形 35871"/>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0513" name="矩形 35872"/>
          <p:cNvSpPr/>
          <p:nvPr/>
        </p:nvSpPr>
        <p:spPr>
          <a:xfrm>
            <a:off x="2225675" y="4229100"/>
            <a:ext cx="47307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FFFFFF"/>
                </a:solidFill>
                <a:latin typeface="微软雅黑" panose="020B0503020204020204" charset="-122"/>
                <a:ea typeface="微软雅黑" panose="020B0503020204020204" charset="-122"/>
                <a:sym typeface="微软雅黑" panose="020B0503020204020204" charset="-122"/>
              </a:rPr>
              <a:t>什么是对抗训练</a:t>
            </a:r>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20514" name="组合 35873"/>
          <p:cNvGrpSpPr/>
          <p:nvPr/>
        </p:nvGrpSpPr>
        <p:grpSpPr>
          <a:xfrm>
            <a:off x="1693863" y="6356350"/>
            <a:ext cx="4962525" cy="1828800"/>
            <a:chOff x="0" y="0"/>
            <a:chExt cx="4963553" cy="1829062"/>
          </a:xfrm>
        </p:grpSpPr>
        <p:sp>
          <p:nvSpPr>
            <p:cNvPr id="20515" name="圆角矩形 35874"/>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0516" name="圆角矩形 35875"/>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0517" name="矩形 35876"/>
          <p:cNvSpPr/>
          <p:nvPr/>
        </p:nvSpPr>
        <p:spPr>
          <a:xfrm>
            <a:off x="2314575" y="6689725"/>
            <a:ext cx="47307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FFFFFF"/>
                </a:solidFill>
                <a:latin typeface="微软雅黑" panose="020B0503020204020204" charset="-122"/>
                <a:ea typeface="微软雅黑" panose="020B0503020204020204" charset="-122"/>
                <a:sym typeface="微软雅黑" panose="020B0503020204020204" charset="-122"/>
              </a:rPr>
              <a:t>对抗训练的意义</a:t>
            </a:r>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20518" name="组合 35877"/>
          <p:cNvGrpSpPr/>
          <p:nvPr/>
        </p:nvGrpSpPr>
        <p:grpSpPr>
          <a:xfrm>
            <a:off x="1679575" y="8694738"/>
            <a:ext cx="4964113" cy="1828800"/>
            <a:chOff x="0" y="0"/>
            <a:chExt cx="4963553" cy="1829062"/>
          </a:xfrm>
        </p:grpSpPr>
        <p:sp>
          <p:nvSpPr>
            <p:cNvPr id="20519" name="圆角矩形 35878"/>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0520" name="圆角矩形 35879"/>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0521" name="矩形 35880"/>
          <p:cNvSpPr/>
          <p:nvPr/>
        </p:nvSpPr>
        <p:spPr>
          <a:xfrm>
            <a:off x="2300288" y="9028113"/>
            <a:ext cx="4730750" cy="1106487"/>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FFFFFF"/>
                </a:solidFill>
                <a:latin typeface="微软雅黑" panose="020B0503020204020204" charset="-122"/>
                <a:ea typeface="微软雅黑" panose="020B0503020204020204" charset="-122"/>
                <a:sym typeface="微软雅黑" panose="020B0503020204020204" charset="-122"/>
              </a:rPr>
              <a:t>对抗训练的效果</a:t>
            </a:r>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0522" name="矩形 35882"/>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333F50"/>
                </a:solidFill>
                <a:latin typeface="微软雅黑" panose="020B0503020204020204" charset="-122"/>
                <a:ea typeface="微软雅黑" panose="020B0503020204020204" charset="-122"/>
                <a:sym typeface="微软雅黑" panose="020B0503020204020204" charset="-122"/>
              </a:rPr>
              <a:t>对抗训练</a:t>
            </a:r>
            <a:endParaRPr lang="zh-CN" altLang="en-US" sz="40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20523" name="矩形 1"/>
          <p:cNvSpPr/>
          <p:nvPr/>
        </p:nvSpPr>
        <p:spPr>
          <a:xfrm>
            <a:off x="18324513" y="5764213"/>
            <a:ext cx="5475287" cy="1106487"/>
          </a:xfrm>
          <a:prstGeom prst="rect">
            <a:avLst/>
          </a:prstGeom>
          <a:noFill/>
          <a:ln w="25400">
            <a:noFill/>
          </a:ln>
        </p:spPr>
        <p:txBody>
          <a:bodyPr wrap="none" lIns="91440" tIns="91440" rIns="91440" bIns="91440" anchor="t">
            <a:spAutoFit/>
          </a:bodyPr>
          <a:p>
            <a:pPr hangingPunct="0"/>
            <a:r>
              <a:rPr lang="zh-CN" altLang="en-US" sz="6000" b="1">
                <a:latin typeface="Arial" panose="020B0604020202020204" pitchFamily="34" charset="0"/>
                <a:ea typeface="宋体" panose="02010600030101010101" pitchFamily="2" charset="-122"/>
                <a:sym typeface="Calibri" panose="020F0502020204030204" charset="0"/>
              </a:rPr>
              <a:t>Exposure Bias</a:t>
            </a:r>
            <a:endParaRPr lang="zh-CN" altLang="en-US" sz="6000" b="1">
              <a:solidFill>
                <a:srgbClr val="333F50"/>
              </a:solidFill>
              <a:latin typeface="Arial" panose="020B0604020202020204" pitchFamily="34" charset="0"/>
              <a:ea typeface="宋体" panose="02010600030101010101" pitchFamily="2" charset="-122"/>
              <a:sym typeface="Calibri" panose="020F0502020204030204" charset="0"/>
            </a:endParaRPr>
          </a:p>
        </p:txBody>
      </p:sp>
      <p:sp>
        <p:nvSpPr>
          <p:cNvPr id="20524" name="矩形 2"/>
          <p:cNvSpPr/>
          <p:nvPr/>
        </p:nvSpPr>
        <p:spPr>
          <a:xfrm>
            <a:off x="18324513" y="8029575"/>
            <a:ext cx="1713230" cy="1106170"/>
          </a:xfrm>
          <a:prstGeom prst="rect">
            <a:avLst/>
          </a:prstGeom>
          <a:noFill/>
          <a:ln w="25400">
            <a:noFill/>
          </a:ln>
        </p:spPr>
        <p:txBody>
          <a:bodyPr wrap="none" lIns="91440" tIns="91440" rIns="91440" bIns="91440" anchor="t">
            <a:spAutoFit/>
          </a:bodyPr>
          <a:p>
            <a:pPr hangingPunct="0"/>
            <a:r>
              <a:rPr lang="zh-CN" altLang="en-US" sz="6000" b="1">
                <a:latin typeface="Arial" panose="020B0604020202020204" pitchFamily="34" charset="0"/>
                <a:ea typeface="宋体" panose="02010600030101010101" pitchFamily="2" charset="-122"/>
                <a:sym typeface="Calibri" panose="020F0502020204030204" charset="0"/>
              </a:rPr>
              <a:t>问题</a:t>
            </a:r>
            <a:endParaRPr lang="zh-CN" altLang="en-US" sz="6000" b="1">
              <a:solidFill>
                <a:srgbClr val="333F50"/>
              </a:solidFill>
              <a:latin typeface="Calibri" panose="020F0502020204030204" charset="0"/>
              <a:ea typeface="宋体" panose="02010600030101010101" pitchFamily="2" charset="-122"/>
            </a:endParaRPr>
          </a:p>
        </p:txBody>
      </p:sp>
    </p:spTree>
  </p:cSld>
  <p:clrMapOvr>
    <a:masterClrMapping/>
  </p:clrMapOvr>
  <p:transition spd="slow">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矩形 28689"/>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333F50"/>
                </a:solidFill>
                <a:latin typeface="微软雅黑" panose="020B0503020204020204" charset="-122"/>
                <a:ea typeface="微软雅黑" panose="020B0503020204020204" charset="-122"/>
                <a:sym typeface="微软雅黑" panose="020B0503020204020204" charset="-122"/>
              </a:rPr>
              <a:t>伪标签</a:t>
            </a:r>
            <a:endParaRPr lang="zh-CN" altLang="en-US" sz="4000">
              <a:solidFill>
                <a:srgbClr val="333F50"/>
              </a:solidFill>
              <a:latin typeface="微软雅黑" panose="020B0503020204020204" charset="-122"/>
              <a:ea typeface="微软雅黑" panose="020B0503020204020204" charset="-122"/>
              <a:sym typeface="微软雅黑" panose="020B0503020204020204" charset="-122"/>
            </a:endParaRPr>
          </a:p>
        </p:txBody>
      </p:sp>
      <p:grpSp>
        <p:nvGrpSpPr>
          <p:cNvPr id="21506" name="组合 21"/>
          <p:cNvGrpSpPr/>
          <p:nvPr/>
        </p:nvGrpSpPr>
        <p:grpSpPr>
          <a:xfrm>
            <a:off x="3873500" y="2614613"/>
            <a:ext cx="1724025" cy="1676400"/>
            <a:chOff x="4500" y="4989"/>
            <a:chExt cx="2715" cy="2640"/>
          </a:xfrm>
        </p:grpSpPr>
        <p:grpSp>
          <p:nvGrpSpPr>
            <p:cNvPr id="21507" name="组合 17"/>
            <p:cNvGrpSpPr/>
            <p:nvPr/>
          </p:nvGrpSpPr>
          <p:grpSpPr>
            <a:xfrm>
              <a:off x="4533" y="4989"/>
              <a:ext cx="2682" cy="570"/>
              <a:chOff x="4530" y="4989"/>
              <a:chExt cx="2682" cy="570"/>
            </a:xfrm>
          </p:grpSpPr>
          <p:sp>
            <p:nvSpPr>
              <p:cNvPr id="2" name="椭圆 1"/>
              <p:cNvSpPr/>
              <p:nvPr/>
            </p:nvSpPr>
            <p:spPr>
              <a:xfrm>
                <a:off x="4530" y="4989"/>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 name="椭圆 2"/>
              <p:cNvSpPr/>
              <p:nvPr/>
            </p:nvSpPr>
            <p:spPr>
              <a:xfrm>
                <a:off x="5235" y="4990"/>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 name="椭圆 3"/>
              <p:cNvSpPr/>
              <p:nvPr/>
            </p:nvSpPr>
            <p:spPr>
              <a:xfrm>
                <a:off x="5940" y="4991"/>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 name="椭圆 4"/>
              <p:cNvSpPr/>
              <p:nvPr/>
            </p:nvSpPr>
            <p:spPr>
              <a:xfrm>
                <a:off x="6645" y="4992"/>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21512" name="组合 18"/>
            <p:cNvGrpSpPr/>
            <p:nvPr/>
          </p:nvGrpSpPr>
          <p:grpSpPr>
            <a:xfrm>
              <a:off x="4522" y="5679"/>
              <a:ext cx="2682" cy="570"/>
              <a:chOff x="4520" y="5679"/>
              <a:chExt cx="2682" cy="570"/>
            </a:xfrm>
          </p:grpSpPr>
          <p:sp>
            <p:nvSpPr>
              <p:cNvPr id="6" name="椭圆 5"/>
              <p:cNvSpPr/>
              <p:nvPr/>
            </p:nvSpPr>
            <p:spPr>
              <a:xfrm>
                <a:off x="4520" y="5679"/>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 name="椭圆 6"/>
              <p:cNvSpPr/>
              <p:nvPr/>
            </p:nvSpPr>
            <p:spPr>
              <a:xfrm>
                <a:off x="5225" y="5680"/>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 name="椭圆 7"/>
              <p:cNvSpPr/>
              <p:nvPr/>
            </p:nvSpPr>
            <p:spPr>
              <a:xfrm>
                <a:off x="5930" y="5681"/>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 name="椭圆 8"/>
              <p:cNvSpPr/>
              <p:nvPr/>
            </p:nvSpPr>
            <p:spPr>
              <a:xfrm>
                <a:off x="6635" y="5682"/>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21517" name="组合 19"/>
            <p:cNvGrpSpPr/>
            <p:nvPr/>
          </p:nvGrpSpPr>
          <p:grpSpPr>
            <a:xfrm>
              <a:off x="4511" y="6369"/>
              <a:ext cx="2682" cy="570"/>
              <a:chOff x="4510" y="6369"/>
              <a:chExt cx="2682" cy="570"/>
            </a:xfrm>
          </p:grpSpPr>
          <p:sp>
            <p:nvSpPr>
              <p:cNvPr id="10" name="椭圆 9"/>
              <p:cNvSpPr/>
              <p:nvPr/>
            </p:nvSpPr>
            <p:spPr>
              <a:xfrm>
                <a:off x="4510" y="6369"/>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 name="椭圆 10"/>
              <p:cNvSpPr/>
              <p:nvPr/>
            </p:nvSpPr>
            <p:spPr>
              <a:xfrm>
                <a:off x="5215" y="6370"/>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 name="椭圆 11"/>
              <p:cNvSpPr/>
              <p:nvPr/>
            </p:nvSpPr>
            <p:spPr>
              <a:xfrm>
                <a:off x="5920" y="6371"/>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 name="椭圆 12"/>
              <p:cNvSpPr/>
              <p:nvPr/>
            </p:nvSpPr>
            <p:spPr>
              <a:xfrm>
                <a:off x="6625" y="6372"/>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21522" name="组合 20"/>
            <p:cNvGrpSpPr/>
            <p:nvPr/>
          </p:nvGrpSpPr>
          <p:grpSpPr>
            <a:xfrm>
              <a:off x="4500" y="7059"/>
              <a:ext cx="2682" cy="570"/>
              <a:chOff x="4500" y="7059"/>
              <a:chExt cx="2682" cy="570"/>
            </a:xfrm>
          </p:grpSpPr>
          <p:sp>
            <p:nvSpPr>
              <p:cNvPr id="14" name="椭圆 13"/>
              <p:cNvSpPr/>
              <p:nvPr/>
            </p:nvSpPr>
            <p:spPr>
              <a:xfrm>
                <a:off x="4500" y="7059"/>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5" name="椭圆 14"/>
              <p:cNvSpPr/>
              <p:nvPr/>
            </p:nvSpPr>
            <p:spPr>
              <a:xfrm>
                <a:off x="5205" y="7060"/>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6" name="椭圆 15"/>
              <p:cNvSpPr/>
              <p:nvPr/>
            </p:nvSpPr>
            <p:spPr>
              <a:xfrm>
                <a:off x="5910" y="7061"/>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7" name="椭圆 16"/>
              <p:cNvSpPr/>
              <p:nvPr/>
            </p:nvSpPr>
            <p:spPr>
              <a:xfrm>
                <a:off x="6615" y="7062"/>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grpSp>
        <p:nvGrpSpPr>
          <p:cNvPr id="44" name="组合 43"/>
          <p:cNvGrpSpPr/>
          <p:nvPr/>
        </p:nvGrpSpPr>
        <p:grpSpPr>
          <a:xfrm>
            <a:off x="4095115" y="5367020"/>
            <a:ext cx="1276350" cy="1675765"/>
            <a:chOff x="2832" y="8731"/>
            <a:chExt cx="2010" cy="2639"/>
          </a:xfrm>
          <a:solidFill>
            <a:schemeClr val="bg2">
              <a:lumMod val="60000"/>
              <a:lumOff val="40000"/>
            </a:schemeClr>
          </a:solidFill>
        </p:grpSpPr>
        <p:sp>
          <p:nvSpPr>
            <p:cNvPr id="25" name="椭圆 24"/>
            <p:cNvSpPr/>
            <p:nvPr/>
          </p:nvSpPr>
          <p:spPr>
            <a:xfrm>
              <a:off x="2865" y="8731"/>
              <a:ext cx="567" cy="5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6" name="椭圆 25"/>
            <p:cNvSpPr/>
            <p:nvPr/>
          </p:nvSpPr>
          <p:spPr>
            <a:xfrm>
              <a:off x="3571" y="8733"/>
              <a:ext cx="566" cy="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7" name="椭圆 26"/>
            <p:cNvSpPr/>
            <p:nvPr/>
          </p:nvSpPr>
          <p:spPr>
            <a:xfrm>
              <a:off x="4276" y="8734"/>
              <a:ext cx="566" cy="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0" name="椭圆 29"/>
            <p:cNvSpPr/>
            <p:nvPr/>
          </p:nvSpPr>
          <p:spPr>
            <a:xfrm>
              <a:off x="2854" y="9421"/>
              <a:ext cx="567" cy="5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1" name="椭圆 30"/>
            <p:cNvSpPr/>
            <p:nvPr/>
          </p:nvSpPr>
          <p:spPr>
            <a:xfrm>
              <a:off x="3560" y="9423"/>
              <a:ext cx="566" cy="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2" name="椭圆 31"/>
            <p:cNvSpPr/>
            <p:nvPr/>
          </p:nvSpPr>
          <p:spPr>
            <a:xfrm>
              <a:off x="4265" y="9424"/>
              <a:ext cx="566" cy="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5" name="椭圆 34"/>
            <p:cNvSpPr/>
            <p:nvPr/>
          </p:nvSpPr>
          <p:spPr>
            <a:xfrm>
              <a:off x="2843" y="10111"/>
              <a:ext cx="567" cy="5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6" name="椭圆 35"/>
            <p:cNvSpPr/>
            <p:nvPr/>
          </p:nvSpPr>
          <p:spPr>
            <a:xfrm>
              <a:off x="3549" y="10113"/>
              <a:ext cx="566" cy="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7" name="椭圆 36"/>
            <p:cNvSpPr/>
            <p:nvPr/>
          </p:nvSpPr>
          <p:spPr>
            <a:xfrm>
              <a:off x="4254" y="10114"/>
              <a:ext cx="566" cy="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0" name="椭圆 39"/>
            <p:cNvSpPr/>
            <p:nvPr/>
          </p:nvSpPr>
          <p:spPr>
            <a:xfrm>
              <a:off x="2832" y="10801"/>
              <a:ext cx="567" cy="5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1" name="椭圆 40"/>
            <p:cNvSpPr/>
            <p:nvPr/>
          </p:nvSpPr>
          <p:spPr>
            <a:xfrm>
              <a:off x="3538" y="10803"/>
              <a:ext cx="566" cy="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2" name="椭圆 41"/>
            <p:cNvSpPr/>
            <p:nvPr/>
          </p:nvSpPr>
          <p:spPr>
            <a:xfrm>
              <a:off x="4243" y="10804"/>
              <a:ext cx="566" cy="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45" name="组合 44"/>
          <p:cNvGrpSpPr/>
          <p:nvPr/>
        </p:nvGrpSpPr>
        <p:grpSpPr>
          <a:xfrm>
            <a:off x="6875780" y="7778750"/>
            <a:ext cx="1276350" cy="1675765"/>
            <a:chOff x="2832" y="8731"/>
            <a:chExt cx="2010" cy="2639"/>
          </a:xfrm>
          <a:solidFill>
            <a:schemeClr val="bg2">
              <a:lumMod val="60000"/>
              <a:lumOff val="40000"/>
            </a:schemeClr>
          </a:solidFill>
        </p:grpSpPr>
        <p:sp>
          <p:nvSpPr>
            <p:cNvPr id="46" name="椭圆 45"/>
            <p:cNvSpPr/>
            <p:nvPr/>
          </p:nvSpPr>
          <p:spPr>
            <a:xfrm>
              <a:off x="2865" y="8731"/>
              <a:ext cx="567" cy="5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7" name="椭圆 46"/>
            <p:cNvSpPr/>
            <p:nvPr/>
          </p:nvSpPr>
          <p:spPr>
            <a:xfrm>
              <a:off x="3571" y="8733"/>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8" name="椭圆 47"/>
            <p:cNvSpPr/>
            <p:nvPr/>
          </p:nvSpPr>
          <p:spPr>
            <a:xfrm>
              <a:off x="4276" y="8734"/>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9" name="椭圆 48"/>
            <p:cNvSpPr/>
            <p:nvPr/>
          </p:nvSpPr>
          <p:spPr>
            <a:xfrm>
              <a:off x="2854" y="9421"/>
              <a:ext cx="567" cy="5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0" name="椭圆 49"/>
            <p:cNvSpPr/>
            <p:nvPr/>
          </p:nvSpPr>
          <p:spPr>
            <a:xfrm>
              <a:off x="3560" y="9423"/>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1" name="椭圆 50"/>
            <p:cNvSpPr/>
            <p:nvPr/>
          </p:nvSpPr>
          <p:spPr>
            <a:xfrm>
              <a:off x="4265" y="9424"/>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2" name="椭圆 51"/>
            <p:cNvSpPr/>
            <p:nvPr/>
          </p:nvSpPr>
          <p:spPr>
            <a:xfrm>
              <a:off x="2843" y="10111"/>
              <a:ext cx="567" cy="5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3" name="椭圆 52"/>
            <p:cNvSpPr/>
            <p:nvPr/>
          </p:nvSpPr>
          <p:spPr>
            <a:xfrm>
              <a:off x="3549" y="10113"/>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4" name="椭圆 53"/>
            <p:cNvSpPr/>
            <p:nvPr/>
          </p:nvSpPr>
          <p:spPr>
            <a:xfrm>
              <a:off x="4254" y="10114"/>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5" name="椭圆 54"/>
            <p:cNvSpPr/>
            <p:nvPr/>
          </p:nvSpPr>
          <p:spPr>
            <a:xfrm>
              <a:off x="2832" y="10801"/>
              <a:ext cx="567" cy="567"/>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6" name="椭圆 55"/>
            <p:cNvSpPr/>
            <p:nvPr/>
          </p:nvSpPr>
          <p:spPr>
            <a:xfrm>
              <a:off x="3538" y="10803"/>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7" name="椭圆 56"/>
            <p:cNvSpPr/>
            <p:nvPr/>
          </p:nvSpPr>
          <p:spPr>
            <a:xfrm>
              <a:off x="4243" y="10804"/>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sp>
        <p:nvSpPr>
          <p:cNvPr id="80" name="椭圆 79"/>
          <p:cNvSpPr/>
          <p:nvPr/>
        </p:nvSpPr>
        <p:spPr>
          <a:xfrm>
            <a:off x="10094913" y="3155950"/>
            <a:ext cx="2159000" cy="21605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Model</a:t>
            </a:r>
            <a:endParaRPr lang="en-US" altLang="zh-CN" strike="noStrike" noProof="1">
              <a:solidFill>
                <a:schemeClr val="tx1"/>
              </a:solidFill>
            </a:endParaRPr>
          </a:p>
        </p:txBody>
      </p:sp>
      <p:sp>
        <p:nvSpPr>
          <p:cNvPr id="21530" name="文本框 80"/>
          <p:cNvSpPr txBox="1"/>
          <p:nvPr/>
        </p:nvSpPr>
        <p:spPr>
          <a:xfrm>
            <a:off x="3738563" y="1790700"/>
            <a:ext cx="2011362" cy="644525"/>
          </a:xfrm>
          <a:prstGeom prst="rect">
            <a:avLst/>
          </a:prstGeom>
          <a:noFill/>
          <a:ln w="9525">
            <a:noFill/>
          </a:ln>
        </p:spPr>
        <p:txBody>
          <a:bodyPr wrap="none" anchor="t">
            <a:spAutoFit/>
          </a:bodyPr>
          <a:p>
            <a:r>
              <a:rPr lang="zh-CN" altLang="en-US">
                <a:latin typeface="微软雅黑" panose="020B0503020204020204" charset="-122"/>
                <a:ea typeface="微软雅黑" panose="020B0503020204020204" charset="-122"/>
              </a:rPr>
              <a:t>标签数据</a:t>
            </a:r>
            <a:endParaRPr lang="zh-CN" altLang="en-US">
              <a:latin typeface="微软雅黑" panose="020B0503020204020204" charset="-122"/>
              <a:ea typeface="微软雅黑" panose="020B0503020204020204" charset="-122"/>
            </a:endParaRPr>
          </a:p>
        </p:txBody>
      </p:sp>
      <p:sp>
        <p:nvSpPr>
          <p:cNvPr id="21531" name="文本框 81"/>
          <p:cNvSpPr txBox="1"/>
          <p:nvPr/>
        </p:nvSpPr>
        <p:spPr>
          <a:xfrm>
            <a:off x="3489325" y="4575175"/>
            <a:ext cx="2468563" cy="644525"/>
          </a:xfrm>
          <a:prstGeom prst="rect">
            <a:avLst/>
          </a:prstGeom>
          <a:noFill/>
          <a:ln w="9525">
            <a:noFill/>
          </a:ln>
        </p:spPr>
        <p:txBody>
          <a:bodyPr wrap="none" anchor="t">
            <a:spAutoFit/>
          </a:bodyPr>
          <a:p>
            <a:r>
              <a:rPr lang="zh-CN" altLang="en-US">
                <a:latin typeface="微软雅黑" panose="020B0503020204020204" charset="-122"/>
                <a:ea typeface="微软雅黑" panose="020B0503020204020204" charset="-122"/>
              </a:rPr>
              <a:t>无标签数据</a:t>
            </a:r>
            <a:endParaRPr lang="zh-CN" altLang="en-US">
              <a:latin typeface="微软雅黑" panose="020B0503020204020204" charset="-122"/>
              <a:ea typeface="微软雅黑" panose="020B0503020204020204" charset="-122"/>
            </a:endParaRPr>
          </a:p>
        </p:txBody>
      </p:sp>
      <p:sp>
        <p:nvSpPr>
          <p:cNvPr id="21532" name="文本框 82"/>
          <p:cNvSpPr txBox="1"/>
          <p:nvPr/>
        </p:nvSpPr>
        <p:spPr>
          <a:xfrm>
            <a:off x="7453313" y="1971675"/>
            <a:ext cx="5132387" cy="646113"/>
          </a:xfrm>
          <a:prstGeom prst="rect">
            <a:avLst/>
          </a:prstGeom>
          <a:noFill/>
          <a:ln w="9525">
            <a:noFill/>
          </a:ln>
        </p:spPr>
        <p:txBody>
          <a:bodyPr wrap="none" anchor="t">
            <a:spAutoFit/>
          </a:bodyPr>
          <a:p>
            <a:r>
              <a:rPr lang="en-US" altLang="zh-CN">
                <a:latin typeface="微软雅黑" panose="020B0503020204020204" charset="-122"/>
                <a:ea typeface="微软雅黑" panose="020B0503020204020204" charset="-122"/>
              </a:rPr>
              <a:t>1.</a:t>
            </a:r>
            <a:r>
              <a:rPr lang="zh-CN" altLang="en-US">
                <a:latin typeface="微软雅黑" panose="020B0503020204020204" charset="-122"/>
                <a:ea typeface="微软雅黑" panose="020B0503020204020204" charset="-122"/>
              </a:rPr>
              <a:t>使用标签数据训练模型</a:t>
            </a:r>
            <a:endParaRPr lang="zh-CN" altLang="en-US">
              <a:latin typeface="微软雅黑" panose="020B0503020204020204" charset="-122"/>
              <a:ea typeface="微软雅黑" panose="020B0503020204020204" charset="-122"/>
            </a:endParaRPr>
          </a:p>
        </p:txBody>
      </p:sp>
      <p:sp>
        <p:nvSpPr>
          <p:cNvPr id="21533" name="文本框 83"/>
          <p:cNvSpPr txBox="1"/>
          <p:nvPr/>
        </p:nvSpPr>
        <p:spPr>
          <a:xfrm>
            <a:off x="6289675" y="6894513"/>
            <a:ext cx="2470150" cy="644525"/>
          </a:xfrm>
          <a:prstGeom prst="rect">
            <a:avLst/>
          </a:prstGeom>
          <a:noFill/>
          <a:ln w="9525">
            <a:noFill/>
          </a:ln>
        </p:spPr>
        <p:txBody>
          <a:bodyPr wrap="none" anchor="t">
            <a:spAutoFit/>
          </a:bodyPr>
          <a:p>
            <a:r>
              <a:rPr lang="zh-CN" altLang="en-US">
                <a:latin typeface="微软雅黑" panose="020B0503020204020204" charset="-122"/>
                <a:ea typeface="微软雅黑" panose="020B0503020204020204" charset="-122"/>
              </a:rPr>
              <a:t>伪标签数据</a:t>
            </a:r>
            <a:endParaRPr lang="zh-CN" altLang="en-US">
              <a:latin typeface="微软雅黑" panose="020B0503020204020204" charset="-122"/>
              <a:ea typeface="微软雅黑" panose="020B0503020204020204" charset="-122"/>
            </a:endParaRPr>
          </a:p>
        </p:txBody>
      </p:sp>
      <p:grpSp>
        <p:nvGrpSpPr>
          <p:cNvPr id="21534" name="组合 84"/>
          <p:cNvGrpSpPr/>
          <p:nvPr/>
        </p:nvGrpSpPr>
        <p:grpSpPr>
          <a:xfrm>
            <a:off x="11553825" y="7778750"/>
            <a:ext cx="1724025" cy="1676400"/>
            <a:chOff x="4500" y="4989"/>
            <a:chExt cx="2715" cy="2640"/>
          </a:xfrm>
        </p:grpSpPr>
        <p:grpSp>
          <p:nvGrpSpPr>
            <p:cNvPr id="21535" name="组合 85"/>
            <p:cNvGrpSpPr/>
            <p:nvPr/>
          </p:nvGrpSpPr>
          <p:grpSpPr>
            <a:xfrm>
              <a:off x="4533" y="4989"/>
              <a:ext cx="2682" cy="570"/>
              <a:chOff x="4530" y="4989"/>
              <a:chExt cx="2682" cy="570"/>
            </a:xfrm>
          </p:grpSpPr>
          <p:sp>
            <p:nvSpPr>
              <p:cNvPr id="87" name="椭圆 86"/>
              <p:cNvSpPr/>
              <p:nvPr/>
            </p:nvSpPr>
            <p:spPr>
              <a:xfrm>
                <a:off x="4530" y="4989"/>
                <a:ext cx="567" cy="567"/>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8" name="椭圆 87"/>
              <p:cNvSpPr/>
              <p:nvPr/>
            </p:nvSpPr>
            <p:spPr>
              <a:xfrm>
                <a:off x="5236" y="4991"/>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9" name="椭圆 88"/>
              <p:cNvSpPr/>
              <p:nvPr/>
            </p:nvSpPr>
            <p:spPr>
              <a:xfrm>
                <a:off x="5941" y="4992"/>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0" name="椭圆 89"/>
              <p:cNvSpPr/>
              <p:nvPr/>
            </p:nvSpPr>
            <p:spPr>
              <a:xfrm>
                <a:off x="6646" y="4993"/>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21540" name="组合 90"/>
            <p:cNvGrpSpPr/>
            <p:nvPr/>
          </p:nvGrpSpPr>
          <p:grpSpPr>
            <a:xfrm>
              <a:off x="4522" y="5679"/>
              <a:ext cx="2682" cy="570"/>
              <a:chOff x="4520" y="5679"/>
              <a:chExt cx="2682" cy="570"/>
            </a:xfrm>
          </p:grpSpPr>
          <p:sp>
            <p:nvSpPr>
              <p:cNvPr id="92" name="椭圆 91"/>
              <p:cNvSpPr/>
              <p:nvPr/>
            </p:nvSpPr>
            <p:spPr>
              <a:xfrm>
                <a:off x="4520" y="5679"/>
                <a:ext cx="567" cy="5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3" name="椭圆 92"/>
              <p:cNvSpPr/>
              <p:nvPr/>
            </p:nvSpPr>
            <p:spPr>
              <a:xfrm>
                <a:off x="5226" y="5681"/>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4" name="椭圆 93"/>
              <p:cNvSpPr/>
              <p:nvPr/>
            </p:nvSpPr>
            <p:spPr>
              <a:xfrm>
                <a:off x="5931" y="5682"/>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5" name="椭圆 94"/>
              <p:cNvSpPr/>
              <p:nvPr/>
            </p:nvSpPr>
            <p:spPr>
              <a:xfrm>
                <a:off x="6636" y="5683"/>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21545" name="组合 95"/>
            <p:cNvGrpSpPr/>
            <p:nvPr/>
          </p:nvGrpSpPr>
          <p:grpSpPr>
            <a:xfrm>
              <a:off x="4511" y="6369"/>
              <a:ext cx="2682" cy="570"/>
              <a:chOff x="4510" y="6369"/>
              <a:chExt cx="2682" cy="570"/>
            </a:xfrm>
          </p:grpSpPr>
          <p:sp>
            <p:nvSpPr>
              <p:cNvPr id="97" name="椭圆 96"/>
              <p:cNvSpPr/>
              <p:nvPr/>
            </p:nvSpPr>
            <p:spPr>
              <a:xfrm>
                <a:off x="4510" y="6369"/>
                <a:ext cx="567" cy="567"/>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8" name="椭圆 97"/>
              <p:cNvSpPr/>
              <p:nvPr/>
            </p:nvSpPr>
            <p:spPr>
              <a:xfrm>
                <a:off x="5216" y="6371"/>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9" name="椭圆 98"/>
              <p:cNvSpPr/>
              <p:nvPr/>
            </p:nvSpPr>
            <p:spPr>
              <a:xfrm>
                <a:off x="5921" y="6372"/>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0" name="椭圆 99"/>
              <p:cNvSpPr/>
              <p:nvPr/>
            </p:nvSpPr>
            <p:spPr>
              <a:xfrm>
                <a:off x="6626" y="6373"/>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21550" name="组合 100"/>
            <p:cNvGrpSpPr/>
            <p:nvPr/>
          </p:nvGrpSpPr>
          <p:grpSpPr>
            <a:xfrm>
              <a:off x="4500" y="7059"/>
              <a:ext cx="2682" cy="570"/>
              <a:chOff x="4500" y="7059"/>
              <a:chExt cx="2682" cy="570"/>
            </a:xfrm>
          </p:grpSpPr>
          <p:sp>
            <p:nvSpPr>
              <p:cNvPr id="102" name="椭圆 101"/>
              <p:cNvSpPr/>
              <p:nvPr/>
            </p:nvSpPr>
            <p:spPr>
              <a:xfrm>
                <a:off x="4500" y="7059"/>
                <a:ext cx="567" cy="5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3" name="椭圆 102"/>
              <p:cNvSpPr/>
              <p:nvPr/>
            </p:nvSpPr>
            <p:spPr>
              <a:xfrm>
                <a:off x="5206" y="7061"/>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4" name="椭圆 103"/>
              <p:cNvSpPr/>
              <p:nvPr/>
            </p:nvSpPr>
            <p:spPr>
              <a:xfrm>
                <a:off x="5911" y="7062"/>
                <a:ext cx="566" cy="5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5" name="椭圆 104"/>
              <p:cNvSpPr/>
              <p:nvPr/>
            </p:nvSpPr>
            <p:spPr>
              <a:xfrm>
                <a:off x="6616" y="7063"/>
                <a:ext cx="566" cy="566"/>
              </a:xfrm>
              <a:prstGeom prst="ellipse">
                <a:avLst/>
              </a:prstGeom>
              <a:solidFill>
                <a:srgbClr val="42A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sp>
        <p:nvSpPr>
          <p:cNvPr id="21555" name="文本框 105"/>
          <p:cNvSpPr txBox="1"/>
          <p:nvPr/>
        </p:nvSpPr>
        <p:spPr>
          <a:xfrm>
            <a:off x="11418888" y="6953250"/>
            <a:ext cx="2011362" cy="644525"/>
          </a:xfrm>
          <a:prstGeom prst="rect">
            <a:avLst/>
          </a:prstGeom>
          <a:noFill/>
          <a:ln w="9525">
            <a:noFill/>
          </a:ln>
        </p:spPr>
        <p:txBody>
          <a:bodyPr wrap="none" anchor="t">
            <a:spAutoFit/>
          </a:bodyPr>
          <a:p>
            <a:r>
              <a:rPr lang="zh-CN" altLang="en-US">
                <a:latin typeface="微软雅黑" panose="020B0503020204020204" charset="-122"/>
                <a:ea typeface="微软雅黑" panose="020B0503020204020204" charset="-122"/>
              </a:rPr>
              <a:t>标签数据</a:t>
            </a:r>
            <a:endParaRPr lang="zh-CN" altLang="en-US">
              <a:latin typeface="微软雅黑" panose="020B0503020204020204" charset="-122"/>
              <a:ea typeface="微软雅黑" panose="020B0503020204020204" charset="-122"/>
            </a:endParaRPr>
          </a:p>
        </p:txBody>
      </p:sp>
      <p:sp>
        <p:nvSpPr>
          <p:cNvPr id="107" name="椭圆 106"/>
          <p:cNvSpPr/>
          <p:nvPr/>
        </p:nvSpPr>
        <p:spPr>
          <a:xfrm>
            <a:off x="8759825" y="9794875"/>
            <a:ext cx="2159000" cy="21605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Model</a:t>
            </a:r>
            <a:endParaRPr lang="en-US" altLang="zh-CN" strike="noStrike" noProof="1">
              <a:solidFill>
                <a:schemeClr val="tx1"/>
              </a:solidFill>
            </a:endParaRPr>
          </a:p>
        </p:txBody>
      </p:sp>
      <p:sp>
        <p:nvSpPr>
          <p:cNvPr id="21557" name="文本框 107"/>
          <p:cNvSpPr txBox="1"/>
          <p:nvPr/>
        </p:nvSpPr>
        <p:spPr>
          <a:xfrm>
            <a:off x="2155825" y="10201275"/>
            <a:ext cx="5133975" cy="1754188"/>
          </a:xfrm>
          <a:prstGeom prst="rect">
            <a:avLst/>
          </a:prstGeom>
          <a:noFill/>
          <a:ln w="9525">
            <a:noFill/>
          </a:ln>
        </p:spPr>
        <p:txBody>
          <a:bodyPr wrap="square" anchor="t">
            <a:spAutoFit/>
          </a:bodyPr>
          <a:p>
            <a:r>
              <a:rPr lang="en-US" altLang="zh-CN">
                <a:latin typeface="微软雅黑" panose="020B0503020204020204" charset="-122"/>
                <a:ea typeface="微软雅黑" panose="020B0503020204020204" charset="-122"/>
              </a:rPr>
              <a:t>3.</a:t>
            </a:r>
            <a:r>
              <a:rPr lang="zh-CN" altLang="en-US">
                <a:latin typeface="微软雅黑" panose="020B0503020204020204" charset="-122"/>
                <a:ea typeface="微软雅黑" panose="020B0503020204020204" charset="-122"/>
              </a:rPr>
              <a:t>使用伪标签数据集和标签数据集一同再次训练模型</a:t>
            </a:r>
            <a:endParaRPr lang="zh-CN" altLang="en-US">
              <a:latin typeface="微软雅黑" panose="020B0503020204020204" charset="-122"/>
              <a:ea typeface="微软雅黑" panose="020B0503020204020204" charset="-122"/>
            </a:endParaRPr>
          </a:p>
        </p:txBody>
      </p:sp>
      <p:sp>
        <p:nvSpPr>
          <p:cNvPr id="21558" name="文本框 108"/>
          <p:cNvSpPr txBox="1"/>
          <p:nvPr/>
        </p:nvSpPr>
        <p:spPr>
          <a:xfrm>
            <a:off x="7816850" y="5886450"/>
            <a:ext cx="7875588" cy="644525"/>
          </a:xfrm>
          <a:prstGeom prst="rect">
            <a:avLst/>
          </a:prstGeom>
          <a:noFill/>
          <a:ln w="9525">
            <a:noFill/>
          </a:ln>
        </p:spPr>
        <p:txBody>
          <a:bodyPr wrap="none" anchor="t">
            <a:spAutoFit/>
          </a:bodyPr>
          <a:p>
            <a:r>
              <a:rPr lang="en-US" altLang="zh-CN">
                <a:latin typeface="微软雅黑" panose="020B0503020204020204" charset="-122"/>
                <a:ea typeface="微软雅黑" panose="020B0503020204020204" charset="-122"/>
              </a:rPr>
              <a:t>2.</a:t>
            </a:r>
            <a:r>
              <a:rPr lang="zh-CN" altLang="en-US">
                <a:latin typeface="微软雅黑" panose="020B0503020204020204" charset="-122"/>
                <a:ea typeface="微软雅黑" panose="020B0503020204020204" charset="-122"/>
              </a:rPr>
              <a:t>使用训练模型预测无标签数据的标签</a:t>
            </a:r>
            <a:endParaRPr lang="zh-CN" altLang="en-US">
              <a:latin typeface="微软雅黑" panose="020B0503020204020204" charset="-122"/>
              <a:ea typeface="微软雅黑" panose="020B0503020204020204" charset="-122"/>
            </a:endParaRPr>
          </a:p>
        </p:txBody>
      </p:sp>
      <p:cxnSp>
        <p:nvCxnSpPr>
          <p:cNvPr id="110" name="直接箭头连接符 109"/>
          <p:cNvCxnSpPr/>
          <p:nvPr/>
        </p:nvCxnSpPr>
        <p:spPr>
          <a:xfrm>
            <a:off x="6289675" y="3414713"/>
            <a:ext cx="3286125" cy="315913"/>
          </a:xfrm>
          <a:prstGeom prst="straightConnector1">
            <a:avLst/>
          </a:prstGeom>
          <a:ln w="762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H="1">
            <a:off x="5891213" y="4608513"/>
            <a:ext cx="3781425" cy="1619250"/>
          </a:xfrm>
          <a:prstGeom prst="straightConnector1">
            <a:avLst/>
          </a:prstGeom>
          <a:ln w="762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5172075" y="7397750"/>
            <a:ext cx="1214438" cy="539750"/>
          </a:xfrm>
          <a:prstGeom prst="straightConnector1">
            <a:avLst/>
          </a:prstGeom>
          <a:ln w="762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肘形连接符 113"/>
          <p:cNvCxnSpPr/>
          <p:nvPr/>
        </p:nvCxnSpPr>
        <p:spPr>
          <a:xfrm rot="5400000" flipV="1">
            <a:off x="8524875" y="8636000"/>
            <a:ext cx="944563" cy="630238"/>
          </a:xfrm>
          <a:prstGeom prst="bentConnector3">
            <a:avLst>
              <a:gd name="adj1" fmla="val 302"/>
            </a:avLst>
          </a:prstGeom>
          <a:ln w="762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肘形连接符 114"/>
          <p:cNvCxnSpPr/>
          <p:nvPr/>
        </p:nvCxnSpPr>
        <p:spPr>
          <a:xfrm rot="16200000" flipH="1" flipV="1">
            <a:off x="10310813" y="8636000"/>
            <a:ext cx="944563" cy="630238"/>
          </a:xfrm>
          <a:prstGeom prst="bentConnector3">
            <a:avLst>
              <a:gd name="adj1" fmla="val 302"/>
            </a:avLst>
          </a:prstGeom>
          <a:ln w="762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564" name="组合 18432"/>
          <p:cNvGrpSpPr/>
          <p:nvPr/>
        </p:nvGrpSpPr>
        <p:grpSpPr>
          <a:xfrm>
            <a:off x="16157575" y="8604250"/>
            <a:ext cx="6408738" cy="1252538"/>
            <a:chOff x="0" y="0"/>
            <a:chExt cx="6409621" cy="1252161"/>
          </a:xfrm>
        </p:grpSpPr>
        <p:sp>
          <p:nvSpPr>
            <p:cNvPr id="21565" name="圆角矩形 18433"/>
            <p:cNvSpPr/>
            <p:nvPr/>
          </p:nvSpPr>
          <p:spPr>
            <a:xfrm>
              <a:off x="0" y="0"/>
              <a:ext cx="6409621" cy="1252161"/>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1566" name="圆角矩形 18434"/>
            <p:cNvSpPr/>
            <p:nvPr/>
          </p:nvSpPr>
          <p:spPr>
            <a:xfrm>
              <a:off x="127604" y="96570"/>
              <a:ext cx="6136173" cy="1056165"/>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1567" name="矩形 18435"/>
          <p:cNvSpPr/>
          <p:nvPr/>
        </p:nvSpPr>
        <p:spPr>
          <a:xfrm>
            <a:off x="17178338" y="8767763"/>
            <a:ext cx="4670425" cy="920750"/>
          </a:xfrm>
          <a:prstGeom prst="rect">
            <a:avLst/>
          </a:prstGeom>
          <a:noFill/>
          <a:ln w="25400">
            <a:noFill/>
          </a:ln>
        </p:spPr>
        <p:txBody>
          <a:bodyPr wrap="square" lIns="91440" tIns="91440" rIns="91440" bIns="91440" anchor="t">
            <a:spAutoFit/>
          </a:bodyPr>
          <a:p>
            <a:pPr hangingPunct="0">
              <a:lnSpc>
                <a:spcPct val="150000"/>
              </a:lnSpc>
            </a:pPr>
            <a:r>
              <a:rPr lang="en-US" altLang="zh-CN" sz="3200" b="1">
                <a:solidFill>
                  <a:srgbClr val="FFFFFF"/>
                </a:solidFill>
                <a:latin typeface="微软雅黑" panose="020B0503020204020204" charset="-122"/>
                <a:ea typeface="微软雅黑" panose="020B0503020204020204" charset="-122"/>
                <a:sym typeface="微软雅黑" panose="020B0503020204020204" charset="-122"/>
              </a:rPr>
              <a:t>伪标签的具体用法</a:t>
            </a:r>
            <a:endParaRPr lang="en-US" altLang="zh-CN" sz="3200" b="1">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21568" name="组合 18436"/>
          <p:cNvGrpSpPr/>
          <p:nvPr/>
        </p:nvGrpSpPr>
        <p:grpSpPr>
          <a:xfrm>
            <a:off x="16157575" y="4083050"/>
            <a:ext cx="6408738" cy="1252538"/>
            <a:chOff x="0" y="0"/>
            <a:chExt cx="6409621" cy="1252161"/>
          </a:xfrm>
        </p:grpSpPr>
        <p:sp>
          <p:nvSpPr>
            <p:cNvPr id="21569" name="圆角矩形 18437"/>
            <p:cNvSpPr/>
            <p:nvPr/>
          </p:nvSpPr>
          <p:spPr>
            <a:xfrm>
              <a:off x="0" y="0"/>
              <a:ext cx="6409621" cy="1252161"/>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1570" name="圆角矩形 18438"/>
            <p:cNvSpPr/>
            <p:nvPr/>
          </p:nvSpPr>
          <p:spPr>
            <a:xfrm>
              <a:off x="127604" y="96570"/>
              <a:ext cx="6136173" cy="1056165"/>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1571" name="矩形 18439"/>
          <p:cNvSpPr/>
          <p:nvPr/>
        </p:nvSpPr>
        <p:spPr>
          <a:xfrm>
            <a:off x="17178338" y="4244975"/>
            <a:ext cx="4670425" cy="920750"/>
          </a:xfrm>
          <a:prstGeom prst="rect">
            <a:avLst/>
          </a:prstGeom>
          <a:noFill/>
          <a:ln w="25400">
            <a:noFill/>
          </a:ln>
        </p:spPr>
        <p:txBody>
          <a:bodyPr wrap="square" lIns="91440" tIns="91440" rIns="91440" bIns="91440" anchor="t">
            <a:spAutoFit/>
          </a:bodyPr>
          <a:p>
            <a:pPr hangingPunct="0">
              <a:lnSpc>
                <a:spcPct val="150000"/>
              </a:lnSpc>
            </a:pPr>
            <a:r>
              <a:rPr lang="en-US" altLang="zh-CN" sz="3200" b="1">
                <a:solidFill>
                  <a:srgbClr val="FFFFFF"/>
                </a:solidFill>
                <a:latin typeface="微软雅黑" panose="020B0503020204020204" charset="-122"/>
                <a:ea typeface="微软雅黑" panose="020B0503020204020204" charset="-122"/>
                <a:sym typeface="微软雅黑" panose="020B0503020204020204" charset="-122"/>
              </a:rPr>
              <a:t>半监督学习</a:t>
            </a:r>
            <a:endParaRPr lang="en-US" altLang="zh-CN" sz="3200" b="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1572" name="矩形 18440"/>
          <p:cNvSpPr/>
          <p:nvPr/>
        </p:nvSpPr>
        <p:spPr>
          <a:xfrm>
            <a:off x="16157575" y="5813425"/>
            <a:ext cx="6408738" cy="1844675"/>
          </a:xfrm>
          <a:prstGeom prst="rect">
            <a:avLst/>
          </a:prstGeom>
          <a:noFill/>
          <a:ln w="25400">
            <a:noFill/>
          </a:ln>
        </p:spPr>
        <p:txBody>
          <a:bodyPr wrap="square" lIns="91440" tIns="91440" rIns="91440" bIns="91440" anchor="t">
            <a:spAutoFit/>
          </a:bodyPr>
          <a:p>
            <a:pPr hangingPunct="0">
              <a:lnSpc>
                <a:spcPct val="150000"/>
              </a:lnSpc>
            </a:pPr>
            <a:r>
              <a:rPr lang="zh-CN" altLang="en-US" sz="2400">
                <a:solidFill>
                  <a:srgbClr val="333F50"/>
                </a:solidFill>
                <a:latin typeface="微软雅黑" panose="020B0503020204020204" charset="-122"/>
                <a:ea typeface="微软雅黑" panose="020B0503020204020204" charset="-122"/>
                <a:cs typeface="Calibri" panose="020F0502020204030204" charset="0"/>
              </a:rPr>
              <a:t>伪标签的定义来自于半监督学习，半监督学习的核心思想是通过借助无标签的数据来提升有监督过程中的模型性能。</a:t>
            </a:r>
            <a:endParaRPr lang="zh-CN" altLang="en-US" sz="2400">
              <a:solidFill>
                <a:srgbClr val="333F50"/>
              </a:solidFill>
              <a:latin typeface="微软雅黑" panose="020B0503020204020204" charset="-122"/>
              <a:ea typeface="微软雅黑" panose="020B0503020204020204" charset="-122"/>
            </a:endParaRPr>
          </a:p>
        </p:txBody>
      </p:sp>
    </p:spTree>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直接连接符 35840"/>
          <p:cNvSpPr/>
          <p:nvPr/>
        </p:nvSpPr>
        <p:spPr>
          <a:xfrm>
            <a:off x="7062788" y="4924425"/>
            <a:ext cx="3892550" cy="0"/>
          </a:xfrm>
          <a:prstGeom prst="line">
            <a:avLst/>
          </a:prstGeom>
          <a:ln w="76200" cap="flat" cmpd="sng">
            <a:solidFill>
              <a:srgbClr val="333F50"/>
            </a:solidFill>
            <a:prstDash val="solid"/>
            <a:round/>
            <a:headEnd type="none" w="med" len="med"/>
            <a:tailEnd type="triangl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sp>
        <p:nvSpPr>
          <p:cNvPr id="22530" name="直接连接符 35841"/>
          <p:cNvSpPr/>
          <p:nvPr/>
        </p:nvSpPr>
        <p:spPr>
          <a:xfrm>
            <a:off x="7062788" y="7308850"/>
            <a:ext cx="3892550" cy="0"/>
          </a:xfrm>
          <a:prstGeom prst="line">
            <a:avLst/>
          </a:prstGeom>
          <a:ln w="76200" cap="flat" cmpd="sng">
            <a:solidFill>
              <a:srgbClr val="333F50"/>
            </a:solidFill>
            <a:prstDash val="solid"/>
            <a:round/>
            <a:headEnd type="none" w="med" len="med"/>
            <a:tailEnd type="triangl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sp>
        <p:nvSpPr>
          <p:cNvPr id="22531" name="直接连接符 35842"/>
          <p:cNvSpPr/>
          <p:nvPr/>
        </p:nvSpPr>
        <p:spPr>
          <a:xfrm>
            <a:off x="7062788" y="9645650"/>
            <a:ext cx="3892550" cy="0"/>
          </a:xfrm>
          <a:prstGeom prst="line">
            <a:avLst/>
          </a:prstGeom>
          <a:ln w="76200" cap="flat" cmpd="sng">
            <a:solidFill>
              <a:srgbClr val="333F50"/>
            </a:solidFill>
            <a:prstDash val="solid"/>
            <a:round/>
            <a:headEnd type="none" w="med" len="med"/>
            <a:tailEnd type="triangl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grpSp>
        <p:nvGrpSpPr>
          <p:cNvPr id="22532" name="组合 35843"/>
          <p:cNvGrpSpPr/>
          <p:nvPr/>
        </p:nvGrpSpPr>
        <p:grpSpPr>
          <a:xfrm>
            <a:off x="11190288" y="4189413"/>
            <a:ext cx="1284287" cy="1284287"/>
            <a:chOff x="0" y="0"/>
            <a:chExt cx="1284612" cy="1284612"/>
          </a:xfrm>
        </p:grpSpPr>
        <p:grpSp>
          <p:nvGrpSpPr>
            <p:cNvPr id="22533" name="组合 35844"/>
            <p:cNvGrpSpPr/>
            <p:nvPr/>
          </p:nvGrpSpPr>
          <p:grpSpPr>
            <a:xfrm>
              <a:off x="0" y="0"/>
              <a:ext cx="1284612" cy="1284612"/>
              <a:chOff x="0" y="0"/>
              <a:chExt cx="1284612" cy="1284612"/>
            </a:xfrm>
          </p:grpSpPr>
          <p:grpSp>
            <p:nvGrpSpPr>
              <p:cNvPr id="22534" name="组合 35845"/>
              <p:cNvGrpSpPr/>
              <p:nvPr/>
            </p:nvGrpSpPr>
            <p:grpSpPr>
              <a:xfrm>
                <a:off x="0" y="0"/>
                <a:ext cx="1284612" cy="1284612"/>
                <a:chOff x="0" y="0"/>
                <a:chExt cx="1284612" cy="1284612"/>
              </a:xfrm>
            </p:grpSpPr>
            <p:sp>
              <p:nvSpPr>
                <p:cNvPr id="22535" name="椭圆 35846"/>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2536" name="椭圆 35847"/>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2537" name="椭圆 35848"/>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2538" name="矩形 35849"/>
            <p:cNvSpPr/>
            <p:nvPr/>
          </p:nvSpPr>
          <p:spPr>
            <a:xfrm>
              <a:off x="276128" y="14989"/>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1</a:t>
              </a:r>
              <a:endParaRPr lang="en-US" altLang="zh-CN" sz="6400" b="1">
                <a:solidFill>
                  <a:srgbClr val="333F50"/>
                </a:solidFill>
                <a:latin typeface="Calibri" panose="020F0502020204030204" charset="0"/>
              </a:endParaRPr>
            </a:p>
          </p:txBody>
        </p:sp>
      </p:grpSp>
      <p:grpSp>
        <p:nvGrpSpPr>
          <p:cNvPr id="22539" name="组合 35850"/>
          <p:cNvGrpSpPr/>
          <p:nvPr/>
        </p:nvGrpSpPr>
        <p:grpSpPr>
          <a:xfrm>
            <a:off x="11217275" y="6591300"/>
            <a:ext cx="1284288" cy="1285875"/>
            <a:chOff x="0" y="0"/>
            <a:chExt cx="1284612" cy="1284612"/>
          </a:xfrm>
        </p:grpSpPr>
        <p:grpSp>
          <p:nvGrpSpPr>
            <p:cNvPr id="22540" name="组合 35851"/>
            <p:cNvGrpSpPr/>
            <p:nvPr/>
          </p:nvGrpSpPr>
          <p:grpSpPr>
            <a:xfrm>
              <a:off x="0" y="0"/>
              <a:ext cx="1284612" cy="1284612"/>
              <a:chOff x="0" y="0"/>
              <a:chExt cx="1284612" cy="1284612"/>
            </a:xfrm>
          </p:grpSpPr>
          <p:grpSp>
            <p:nvGrpSpPr>
              <p:cNvPr id="22541" name="组合 35852"/>
              <p:cNvGrpSpPr/>
              <p:nvPr/>
            </p:nvGrpSpPr>
            <p:grpSpPr>
              <a:xfrm>
                <a:off x="0" y="0"/>
                <a:ext cx="1284612" cy="1284612"/>
                <a:chOff x="0" y="0"/>
                <a:chExt cx="1284612" cy="1284612"/>
              </a:xfrm>
            </p:grpSpPr>
            <p:sp>
              <p:nvSpPr>
                <p:cNvPr id="22542" name="椭圆 35853"/>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2543" name="椭圆 35854"/>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2544" name="椭圆 35855"/>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2545" name="矩形 35856"/>
            <p:cNvSpPr/>
            <p:nvPr/>
          </p:nvSpPr>
          <p:spPr>
            <a:xfrm>
              <a:off x="303585" y="55813"/>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2</a:t>
              </a:r>
              <a:endParaRPr lang="en-US" altLang="zh-CN" sz="6400" b="1">
                <a:solidFill>
                  <a:srgbClr val="333F50"/>
                </a:solidFill>
                <a:latin typeface="Calibri" panose="020F0502020204030204" charset="0"/>
              </a:endParaRPr>
            </a:p>
          </p:txBody>
        </p:sp>
      </p:grpSp>
      <p:grpSp>
        <p:nvGrpSpPr>
          <p:cNvPr id="22546" name="组合 35857"/>
          <p:cNvGrpSpPr/>
          <p:nvPr/>
        </p:nvGrpSpPr>
        <p:grpSpPr>
          <a:xfrm>
            <a:off x="11228388" y="9002713"/>
            <a:ext cx="1284287" cy="1284287"/>
            <a:chOff x="0" y="0"/>
            <a:chExt cx="1284612" cy="1284612"/>
          </a:xfrm>
        </p:grpSpPr>
        <p:grpSp>
          <p:nvGrpSpPr>
            <p:cNvPr id="22547" name="组合 35858"/>
            <p:cNvGrpSpPr/>
            <p:nvPr/>
          </p:nvGrpSpPr>
          <p:grpSpPr>
            <a:xfrm>
              <a:off x="0" y="0"/>
              <a:ext cx="1284612" cy="1284612"/>
              <a:chOff x="0" y="0"/>
              <a:chExt cx="1284612" cy="1284612"/>
            </a:xfrm>
          </p:grpSpPr>
          <p:grpSp>
            <p:nvGrpSpPr>
              <p:cNvPr id="22548" name="组合 35859"/>
              <p:cNvGrpSpPr/>
              <p:nvPr/>
            </p:nvGrpSpPr>
            <p:grpSpPr>
              <a:xfrm>
                <a:off x="0" y="0"/>
                <a:ext cx="1284612" cy="1284612"/>
                <a:chOff x="0" y="0"/>
                <a:chExt cx="1284612" cy="1284612"/>
              </a:xfrm>
            </p:grpSpPr>
            <p:sp>
              <p:nvSpPr>
                <p:cNvPr id="22549" name="椭圆 35860"/>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2550" name="椭圆 35861"/>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2551" name="椭圆 35862"/>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2552" name="矩形 35863"/>
            <p:cNvSpPr/>
            <p:nvPr/>
          </p:nvSpPr>
          <p:spPr>
            <a:xfrm>
              <a:off x="293007" y="23181"/>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3</a:t>
              </a:r>
              <a:endParaRPr lang="en-US" altLang="zh-CN" sz="6400" b="1">
                <a:solidFill>
                  <a:srgbClr val="333F50"/>
                </a:solidFill>
                <a:latin typeface="Calibri" panose="020F0502020204030204" charset="0"/>
              </a:endParaRPr>
            </a:p>
          </p:txBody>
        </p:sp>
      </p:grpSp>
      <p:sp>
        <p:nvSpPr>
          <p:cNvPr id="22553" name="直接连接符 35864"/>
          <p:cNvSpPr/>
          <p:nvPr/>
        </p:nvSpPr>
        <p:spPr>
          <a:xfrm>
            <a:off x="17918113" y="3921125"/>
            <a:ext cx="0" cy="6403975"/>
          </a:xfrm>
          <a:prstGeom prst="line">
            <a:avLst/>
          </a:prstGeom>
          <a:ln w="152400" cap="flat" cmpd="sng">
            <a:solidFill>
              <a:srgbClr val="333F50"/>
            </a:solidFill>
            <a:prstDash val="solid"/>
            <a:round/>
            <a:headEnd type="none" w="med" len="med"/>
            <a:tailEnd type="none" w="med" len="med"/>
          </a:ln>
        </p:spPr>
        <p:txBody>
          <a:bodyPr wrap="square" lIns="91440" tIns="91440" rIns="91440" bIns="91440" anchor="t"/>
          <a:p>
            <a:pPr hangingPunct="0"/>
            <a:endParaRPr lang="zh-CN" altLang="zh-CN">
              <a:latin typeface="Calibri" panose="020F0502020204030204" charset="0"/>
              <a:ea typeface="Calibri" panose="020F0502020204030204" charset="0"/>
            </a:endParaRPr>
          </a:p>
        </p:txBody>
      </p:sp>
      <p:sp>
        <p:nvSpPr>
          <p:cNvPr id="22554" name="矩形 35865"/>
          <p:cNvSpPr/>
          <p:nvPr/>
        </p:nvSpPr>
        <p:spPr>
          <a:xfrm>
            <a:off x="18324513" y="6362700"/>
            <a:ext cx="3495675" cy="2028825"/>
          </a:xfrm>
          <a:prstGeom prst="rect">
            <a:avLst/>
          </a:prstGeom>
          <a:noFill/>
          <a:ln w="25400">
            <a:noFill/>
          </a:ln>
        </p:spPr>
        <p:txBody>
          <a:bodyPr wrap="none" lIns="91440" tIns="91440" rIns="91440" bIns="91440" anchor="t">
            <a:spAutoFit/>
          </a:bodyPr>
          <a:p>
            <a:pPr hangingPunct="0"/>
            <a:r>
              <a:rPr lang="en-US" altLang="zh-CN" sz="12000">
                <a:solidFill>
                  <a:srgbClr val="333F50"/>
                </a:solidFill>
                <a:latin typeface="微软雅黑" panose="020B0503020204020204" charset="-122"/>
                <a:ea typeface="微软雅黑" panose="020B0503020204020204" charset="-122"/>
                <a:sym typeface="微软雅黑" panose="020B0503020204020204" charset="-122"/>
              </a:rPr>
              <a:t>Trick</a:t>
            </a:r>
            <a:endParaRPr lang="en-US" altLang="zh-CN" sz="12000" b="1">
              <a:solidFill>
                <a:srgbClr val="333F50"/>
              </a:solidFill>
              <a:latin typeface="Calibri" panose="020F0502020204030204" charset="0"/>
            </a:endParaRPr>
          </a:p>
        </p:txBody>
      </p:sp>
      <p:sp>
        <p:nvSpPr>
          <p:cNvPr id="22555" name="矩形 35866"/>
          <p:cNvSpPr/>
          <p:nvPr/>
        </p:nvSpPr>
        <p:spPr>
          <a:xfrm>
            <a:off x="12634913" y="4203700"/>
            <a:ext cx="5094287" cy="2101850"/>
          </a:xfrm>
          <a:prstGeom prst="rect">
            <a:avLst/>
          </a:prstGeom>
          <a:noFill/>
          <a:ln w="25400">
            <a:noFill/>
          </a:ln>
        </p:spPr>
        <p:txBody>
          <a:bodyPr wrap="square" lIns="91440" tIns="91440" rIns="91440" bIns="91440" anchor="t">
            <a:spAutoFit/>
          </a:bodyPr>
          <a:p>
            <a:pPr hangingPunct="0">
              <a:lnSpc>
                <a:spcPct val="13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通过梯度缓存和累积的方式，用时间来换取空间，最终训练效果等效于更大的batch size。为了在更小的显存上使用更大的batch size。</a:t>
            </a:r>
            <a:endParaRPr lang="zh-CN" altLang="en-US" sz="24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22556" name="矩形 35867"/>
          <p:cNvSpPr/>
          <p:nvPr/>
        </p:nvSpPr>
        <p:spPr>
          <a:xfrm>
            <a:off x="12730163" y="6475413"/>
            <a:ext cx="5094287" cy="2581275"/>
          </a:xfrm>
          <a:prstGeom prst="rect">
            <a:avLst/>
          </a:prstGeom>
          <a:noFill/>
          <a:ln w="25400">
            <a:noFill/>
          </a:ln>
        </p:spPr>
        <p:txBody>
          <a:bodyPr wrap="square" lIns="91440" tIns="91440" rIns="91440" bIns="91440" anchor="t">
            <a:spAutoFit/>
          </a:bodyPr>
          <a:p>
            <a:pPr hangingPunct="0">
              <a:lnSpc>
                <a:spcPct val="13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总的tokens大概有2万个，这意味着最后预测生成的token时是一个2万分类问题，但事实上有接近一半的tokens都不会分出来，因此这2万分类浪费了一些计算量</a:t>
            </a:r>
            <a:endParaRPr lang="zh-CN" altLang="en-US" sz="24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22557" name="矩形 35868"/>
          <p:cNvSpPr/>
          <p:nvPr/>
        </p:nvSpPr>
        <p:spPr>
          <a:xfrm>
            <a:off x="12795250" y="9158288"/>
            <a:ext cx="5094288" cy="1141412"/>
          </a:xfrm>
          <a:prstGeom prst="rect">
            <a:avLst/>
          </a:prstGeom>
          <a:noFill/>
          <a:ln w="25400">
            <a:noFill/>
          </a:ln>
        </p:spPr>
        <p:txBody>
          <a:bodyPr wrap="square" lIns="91440" tIns="91440" rIns="91440" bIns="91440" anchor="t">
            <a:spAutoFit/>
          </a:bodyPr>
          <a:p>
            <a:pPr hangingPunct="0">
              <a:lnSpc>
                <a:spcPct val="13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当验证集的评价指标停止增长时，及时停止训练，从而缩短训练时间。</a:t>
            </a:r>
            <a:endParaRPr lang="zh-CN" altLang="en-US" sz="2400">
              <a:solidFill>
                <a:srgbClr val="333F50"/>
              </a:solidFill>
              <a:latin typeface="微软雅黑" panose="020B0503020204020204" charset="-122"/>
              <a:ea typeface="微软雅黑" panose="020B0503020204020204" charset="-122"/>
              <a:sym typeface="微软雅黑" panose="020B0503020204020204" charset="-122"/>
            </a:endParaRPr>
          </a:p>
        </p:txBody>
      </p:sp>
      <p:grpSp>
        <p:nvGrpSpPr>
          <p:cNvPr id="22558" name="组合 35869"/>
          <p:cNvGrpSpPr/>
          <p:nvPr/>
        </p:nvGrpSpPr>
        <p:grpSpPr>
          <a:xfrm>
            <a:off x="1693863" y="3908425"/>
            <a:ext cx="4962525" cy="1828800"/>
            <a:chOff x="0" y="0"/>
            <a:chExt cx="4963553" cy="1829062"/>
          </a:xfrm>
        </p:grpSpPr>
        <p:sp>
          <p:nvSpPr>
            <p:cNvPr id="22559" name="圆角矩形 35870"/>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2560" name="圆角矩形 35871"/>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2561" name="矩形 35872"/>
          <p:cNvSpPr/>
          <p:nvPr/>
        </p:nvSpPr>
        <p:spPr>
          <a:xfrm>
            <a:off x="3025775" y="4229100"/>
            <a:ext cx="47307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FFFFFF"/>
                </a:solidFill>
                <a:latin typeface="微软雅黑" panose="020B0503020204020204" charset="-122"/>
                <a:ea typeface="微软雅黑" panose="020B0503020204020204" charset="-122"/>
                <a:sym typeface="微软雅黑" panose="020B0503020204020204" charset="-122"/>
              </a:rPr>
              <a:t>梯度累积</a:t>
            </a:r>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22562" name="组合 35873"/>
          <p:cNvGrpSpPr/>
          <p:nvPr/>
        </p:nvGrpSpPr>
        <p:grpSpPr>
          <a:xfrm>
            <a:off x="1693863" y="6356350"/>
            <a:ext cx="4962525" cy="1828800"/>
            <a:chOff x="0" y="0"/>
            <a:chExt cx="4963553" cy="1829062"/>
          </a:xfrm>
        </p:grpSpPr>
        <p:sp>
          <p:nvSpPr>
            <p:cNvPr id="22563" name="圆角矩形 35874"/>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2564" name="圆角矩形 35875"/>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2565" name="矩形 35876"/>
          <p:cNvSpPr/>
          <p:nvPr/>
        </p:nvSpPr>
        <p:spPr>
          <a:xfrm>
            <a:off x="3025775" y="6718300"/>
            <a:ext cx="4730750" cy="1104900"/>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FFFFFF"/>
                </a:solidFill>
                <a:latin typeface="微软雅黑" panose="020B0503020204020204" charset="-122"/>
                <a:ea typeface="微软雅黑" panose="020B0503020204020204" charset="-122"/>
                <a:sym typeface="微软雅黑" panose="020B0503020204020204" charset="-122"/>
              </a:rPr>
              <a:t>精简词表</a:t>
            </a:r>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22566" name="组合 35877"/>
          <p:cNvGrpSpPr/>
          <p:nvPr/>
        </p:nvGrpSpPr>
        <p:grpSpPr>
          <a:xfrm>
            <a:off x="1679575" y="8694738"/>
            <a:ext cx="4964113" cy="1828800"/>
            <a:chOff x="0" y="0"/>
            <a:chExt cx="4963553" cy="1829062"/>
          </a:xfrm>
        </p:grpSpPr>
        <p:sp>
          <p:nvSpPr>
            <p:cNvPr id="22567" name="圆角矩形 35878"/>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2568" name="圆角矩形 35879"/>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2569" name="矩形 35880"/>
          <p:cNvSpPr/>
          <p:nvPr/>
        </p:nvSpPr>
        <p:spPr>
          <a:xfrm>
            <a:off x="2478088" y="9028113"/>
            <a:ext cx="4730750" cy="1106487"/>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FFFFFF"/>
                </a:solidFill>
                <a:latin typeface="微软雅黑" panose="020B0503020204020204" charset="-122"/>
                <a:ea typeface="微软雅黑" panose="020B0503020204020204" charset="-122"/>
                <a:sym typeface="微软雅黑" panose="020B0503020204020204" charset="-122"/>
              </a:rPr>
              <a:t>EarlyStopping</a:t>
            </a:r>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2570" name="矩形 35882"/>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333F50"/>
                </a:solidFill>
                <a:latin typeface="微软雅黑" panose="020B0503020204020204" charset="-122"/>
                <a:ea typeface="微软雅黑" panose="020B0503020204020204" charset="-122"/>
                <a:sym typeface="微软雅黑" panose="020B0503020204020204" charset="-122"/>
              </a:rPr>
              <a:t>其他</a:t>
            </a:r>
            <a:r>
              <a:rPr lang="en-US" altLang="zh-CN" sz="4000">
                <a:solidFill>
                  <a:srgbClr val="333F50"/>
                </a:solidFill>
                <a:latin typeface="微软雅黑" panose="020B0503020204020204" charset="-122"/>
                <a:ea typeface="微软雅黑" panose="020B0503020204020204" charset="-122"/>
                <a:sym typeface="微软雅黑" panose="020B0503020204020204" charset="-122"/>
              </a:rPr>
              <a:t>Trick</a:t>
            </a:r>
            <a:endParaRPr lang="en-US" altLang="zh-CN" sz="4000">
              <a:solidFill>
                <a:srgbClr val="333F5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slow">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图片 29696" descr="pasted-image.pdf"/>
          <p:cNvPicPr>
            <a:picLocks noChangeAspect="1"/>
          </p:cNvPicPr>
          <p:nvPr/>
        </p:nvPicPr>
        <p:blipFill>
          <a:blip r:embed="rId1"/>
          <a:stretch>
            <a:fillRect/>
          </a:stretch>
        </p:blipFill>
        <p:spPr>
          <a:xfrm>
            <a:off x="4719638" y="4787900"/>
            <a:ext cx="14943137" cy="4140200"/>
          </a:xfrm>
          <a:prstGeom prst="rect">
            <a:avLst/>
          </a:prstGeom>
          <a:noFill/>
          <a:ln w="12700">
            <a:noFill/>
          </a:ln>
        </p:spPr>
      </p:pic>
      <p:sp>
        <p:nvSpPr>
          <p:cNvPr id="29698" name="矩形 29697" descr="01"/>
          <p:cNvSpPr/>
          <p:nvPr/>
        </p:nvSpPr>
        <p:spPr>
          <a:xfrm>
            <a:off x="3908425" y="4168775"/>
            <a:ext cx="8129588" cy="5375275"/>
          </a:xfrm>
          <a:prstGeom prst="rect">
            <a:avLst/>
          </a:prstGeom>
          <a:noFill/>
          <a:ln w="25400">
            <a:noFill/>
          </a:ln>
        </p:spPr>
        <p:txBody>
          <a:bodyPr vert="horz" wrap="square" lIns="71437" tIns="71437" rIns="71437" bIns="71437" anchor="ctr">
            <a:spAutoFit/>
          </a:bodyPr>
          <a:p>
            <a:pPr algn="ctr" defTabSz="2443480" hangingPunct="0"/>
            <a:r>
              <a:rPr lang="en-US" altLang="zh-CN" sz="30000">
                <a:solidFill>
                  <a:srgbClr val="FFFFFF"/>
                </a:solidFill>
                <a:effectLst>
                  <a:outerShdw blurRad="38100" dist="38100" dir="2700000">
                    <a:srgbClr val="C0C0C0"/>
                  </a:outerShdw>
                </a:effectLst>
                <a:latin typeface="Alibaba PuHuiTi Light" charset="0"/>
                <a:sym typeface="Alibaba PuHuiTi Light" charset="0"/>
              </a:rPr>
              <a:t>04</a:t>
            </a:r>
            <a:endParaRPr lang="en-US" altLang="zh-CN" sz="30000">
              <a:solidFill>
                <a:srgbClr val="FFFFFF"/>
              </a:solidFill>
              <a:effectLst>
                <a:outerShdw blurRad="38100" dist="38100" dir="2700000">
                  <a:srgbClr val="C0C0C0"/>
                </a:outerShdw>
              </a:effectLst>
              <a:latin typeface="Alibaba PuHuiTi Light" charset="0"/>
              <a:ea typeface="Alibaba PuHuiTi Light" charset="0"/>
              <a:sym typeface="Alibaba PuHuiTi Light" charset="0"/>
            </a:endParaRPr>
          </a:p>
        </p:txBody>
      </p:sp>
      <p:sp>
        <p:nvSpPr>
          <p:cNvPr id="29699" name="矩形 29698" descr="中医药天池大数据竞赛"/>
          <p:cNvSpPr/>
          <p:nvPr/>
        </p:nvSpPr>
        <p:spPr>
          <a:xfrm>
            <a:off x="10328275" y="5637213"/>
            <a:ext cx="14716125" cy="1127125"/>
          </a:xfrm>
          <a:prstGeom prst="rect">
            <a:avLst/>
          </a:prstGeom>
          <a:noFill/>
          <a:ln w="25400">
            <a:noFill/>
          </a:ln>
        </p:spPr>
        <p:txBody>
          <a:bodyPr vert="horz" wrap="square" lIns="71437" tIns="71437" rIns="71437" bIns="71437" anchor="ctr">
            <a:spAutoFit/>
          </a:bodyPr>
          <a:p>
            <a:pPr marL="0" marR="0" indent="0" algn="l" defTabSz="2443480" rtl="0" eaLnBrk="1" fontAlgn="base" latinLnBrk="0" hangingPunct="0">
              <a:lnSpc>
                <a:spcPct val="100000"/>
              </a:lnSpc>
              <a:spcBef>
                <a:spcPct val="0"/>
              </a:spcBef>
              <a:spcAft>
                <a:spcPct val="0"/>
              </a:spcAft>
              <a:buClrTx/>
              <a:buSzTx/>
              <a:buFontTx/>
              <a:buNone/>
            </a:pPr>
            <a:r>
              <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mn-ea"/>
                <a:cs typeface="Alibaba PuHuiTi Medium" charset="0"/>
                <a:sym typeface="Alibaba PuHuiTi Medium" charset="0"/>
              </a:rPr>
              <a:t>模型融合</a:t>
            </a:r>
            <a:endPar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mn-ea"/>
              <a:cs typeface="Alibaba PuHuiTi Medium" charset="0"/>
              <a:sym typeface="Alibaba PuHuiTi Medium" charset="0"/>
            </a:endParaRPr>
          </a:p>
        </p:txBody>
      </p:sp>
      <p:sp>
        <p:nvSpPr>
          <p:cNvPr id="29700" name="矩形 29699" descr="Traditional Chinese Medicine…"/>
          <p:cNvSpPr/>
          <p:nvPr/>
        </p:nvSpPr>
        <p:spPr>
          <a:xfrm>
            <a:off x="10328275" y="6854825"/>
            <a:ext cx="14716125" cy="547688"/>
          </a:xfrm>
          <a:prstGeom prst="rect">
            <a:avLst/>
          </a:prstGeom>
          <a:noFill/>
          <a:ln w="25400">
            <a:noFill/>
          </a:ln>
        </p:spPr>
        <p:txBody>
          <a:bodyPr vert="horz" wrap="square" lIns="71437" tIns="71437" rIns="71437" bIns="71437" anchor="t">
            <a:spAutoFit/>
          </a:bodyPr>
          <a:p>
            <a:pPr marL="0" marR="0" indent="0" algn="l" defTabSz="2443480" rtl="0" eaLnBrk="1" fontAlgn="base" latinLnBrk="0" hangingPunct="0">
              <a:lnSpc>
                <a:spcPct val="110000"/>
              </a:lnSpc>
              <a:spcBef>
                <a:spcPct val="0"/>
              </a:spcBef>
              <a:spcAft>
                <a:spcPct val="0"/>
              </a:spcAft>
              <a:buClrTx/>
              <a:buSzTx/>
              <a:buFontTx/>
              <a:buNone/>
            </a:pPr>
            <a:r>
              <a:rPr kumimoji="0" lang="en-US" altLang="zh-CN" sz="24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Model ensemble</a:t>
            </a:r>
            <a:endParaRPr kumimoji="0" lang="en-US" altLang="zh-CN" sz="24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endParaRPr>
          </a:p>
        </p:txBody>
      </p:sp>
    </p:spTree>
  </p:cSld>
  <p:clrMapOvr>
    <a:masterClrMapping/>
  </p:clrMapOvr>
  <p:transition spd="slow">
    <p:blind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4577" name="组合 28672"/>
          <p:cNvGrpSpPr/>
          <p:nvPr/>
        </p:nvGrpSpPr>
        <p:grpSpPr>
          <a:xfrm>
            <a:off x="16011525" y="5886450"/>
            <a:ext cx="6410325" cy="1252538"/>
            <a:chOff x="0" y="0"/>
            <a:chExt cx="6409621" cy="1252161"/>
          </a:xfrm>
        </p:grpSpPr>
        <p:sp>
          <p:nvSpPr>
            <p:cNvPr id="24578" name="圆角矩形 28673"/>
            <p:cNvSpPr/>
            <p:nvPr/>
          </p:nvSpPr>
          <p:spPr>
            <a:xfrm>
              <a:off x="0" y="0"/>
              <a:ext cx="6409621" cy="1252161"/>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4579" name="圆角矩形 28674"/>
            <p:cNvSpPr/>
            <p:nvPr/>
          </p:nvSpPr>
          <p:spPr>
            <a:xfrm>
              <a:off x="127604" y="96570"/>
              <a:ext cx="6136173" cy="1056165"/>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4580" name="矩形 28675"/>
          <p:cNvSpPr/>
          <p:nvPr/>
        </p:nvSpPr>
        <p:spPr>
          <a:xfrm>
            <a:off x="16513175" y="6049963"/>
            <a:ext cx="5540375" cy="922337"/>
          </a:xfrm>
          <a:prstGeom prst="rect">
            <a:avLst/>
          </a:prstGeom>
          <a:noFill/>
          <a:ln w="25400">
            <a:noFill/>
          </a:ln>
        </p:spPr>
        <p:txBody>
          <a:bodyPr wrap="square" lIns="91440" tIns="91440" rIns="91440" bIns="91440" anchor="t">
            <a:spAutoFit/>
          </a:bodyPr>
          <a:p>
            <a:pPr hangingPunct="0">
              <a:lnSpc>
                <a:spcPct val="150000"/>
              </a:lnSpc>
            </a:pPr>
            <a:r>
              <a:rPr lang="en-US" altLang="zh-CN" sz="3200" b="1">
                <a:solidFill>
                  <a:srgbClr val="FFFFFF"/>
                </a:solidFill>
                <a:latin typeface="微软雅黑" panose="020B0503020204020204" charset="-122"/>
                <a:ea typeface="微软雅黑" panose="020B0503020204020204" charset="-122"/>
                <a:sym typeface="微软雅黑" panose="020B0503020204020204" charset="-122"/>
              </a:rPr>
              <a:t>利用全部数据，获得更多信息</a:t>
            </a:r>
            <a:endParaRPr lang="en-US" altLang="zh-CN" sz="3200" b="1">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24581" name="组合 28676"/>
          <p:cNvGrpSpPr/>
          <p:nvPr/>
        </p:nvGrpSpPr>
        <p:grpSpPr>
          <a:xfrm>
            <a:off x="16005175" y="2879725"/>
            <a:ext cx="6410325" cy="1252538"/>
            <a:chOff x="0" y="0"/>
            <a:chExt cx="6409621" cy="1252161"/>
          </a:xfrm>
        </p:grpSpPr>
        <p:sp>
          <p:nvSpPr>
            <p:cNvPr id="24582" name="圆角矩形 28677"/>
            <p:cNvSpPr/>
            <p:nvPr/>
          </p:nvSpPr>
          <p:spPr>
            <a:xfrm>
              <a:off x="0" y="0"/>
              <a:ext cx="6409621" cy="1252161"/>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4583" name="圆角矩形 28678"/>
            <p:cNvSpPr/>
            <p:nvPr/>
          </p:nvSpPr>
          <p:spPr>
            <a:xfrm>
              <a:off x="127604" y="96570"/>
              <a:ext cx="6136173" cy="1056165"/>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4584" name="矩形 28679"/>
          <p:cNvSpPr/>
          <p:nvPr/>
        </p:nvSpPr>
        <p:spPr>
          <a:xfrm>
            <a:off x="18048288" y="3043238"/>
            <a:ext cx="2678112" cy="922337"/>
          </a:xfrm>
          <a:prstGeom prst="rect">
            <a:avLst/>
          </a:prstGeom>
          <a:noFill/>
          <a:ln w="25400">
            <a:noFill/>
          </a:ln>
        </p:spPr>
        <p:txBody>
          <a:bodyPr wrap="square" lIns="91440" tIns="91440" rIns="91440" bIns="91440" anchor="t">
            <a:spAutoFit/>
          </a:bodyPr>
          <a:p>
            <a:pPr hangingPunct="0">
              <a:lnSpc>
                <a:spcPct val="150000"/>
              </a:lnSpc>
            </a:pPr>
            <a:r>
              <a:rPr lang="en-US" altLang="zh-CN" sz="3200" b="1">
                <a:solidFill>
                  <a:srgbClr val="FFFFFF"/>
                </a:solidFill>
                <a:latin typeface="微软雅黑" panose="020B0503020204020204" charset="-122"/>
                <a:ea typeface="微软雅黑" panose="020B0503020204020204" charset="-122"/>
                <a:sym typeface="微软雅黑" panose="020B0503020204020204" charset="-122"/>
              </a:rPr>
              <a:t>5</a:t>
            </a:r>
            <a:r>
              <a:rPr lang="zh-CN" altLang="en-US" sz="3200" b="1">
                <a:solidFill>
                  <a:srgbClr val="FFFFFF"/>
                </a:solidFill>
                <a:latin typeface="微软雅黑" panose="020B0503020204020204" charset="-122"/>
                <a:ea typeface="微软雅黑" panose="020B0503020204020204" charset="-122"/>
                <a:sym typeface="微软雅黑" panose="020B0503020204020204" charset="-122"/>
              </a:rPr>
              <a:t>折交叉验证</a:t>
            </a:r>
            <a:endParaRPr lang="zh-CN" altLang="en-US" sz="3200" b="1">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24585" name="组合 28682"/>
          <p:cNvGrpSpPr/>
          <p:nvPr/>
        </p:nvGrpSpPr>
        <p:grpSpPr>
          <a:xfrm>
            <a:off x="16005175" y="9209088"/>
            <a:ext cx="6410325" cy="1252537"/>
            <a:chOff x="0" y="0"/>
            <a:chExt cx="6409621" cy="1252161"/>
          </a:xfrm>
        </p:grpSpPr>
        <p:sp>
          <p:nvSpPr>
            <p:cNvPr id="24586" name="圆角矩形 28683"/>
            <p:cNvSpPr/>
            <p:nvPr/>
          </p:nvSpPr>
          <p:spPr>
            <a:xfrm>
              <a:off x="0" y="0"/>
              <a:ext cx="6409621" cy="1252161"/>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4587" name="圆角矩形 28684"/>
            <p:cNvSpPr/>
            <p:nvPr/>
          </p:nvSpPr>
          <p:spPr>
            <a:xfrm>
              <a:off x="127604" y="96570"/>
              <a:ext cx="6136173" cy="1056165"/>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4588" name="矩形 28685"/>
          <p:cNvSpPr/>
          <p:nvPr/>
        </p:nvSpPr>
        <p:spPr>
          <a:xfrm>
            <a:off x="17025938" y="9372600"/>
            <a:ext cx="4672012" cy="920750"/>
          </a:xfrm>
          <a:prstGeom prst="rect">
            <a:avLst/>
          </a:prstGeom>
          <a:noFill/>
          <a:ln w="25400">
            <a:noFill/>
          </a:ln>
        </p:spPr>
        <p:txBody>
          <a:bodyPr wrap="square" lIns="91440" tIns="91440" rIns="91440" bIns="91440" anchor="t">
            <a:spAutoFit/>
          </a:bodyPr>
          <a:p>
            <a:pPr hangingPunct="0">
              <a:lnSpc>
                <a:spcPct val="150000"/>
              </a:lnSpc>
            </a:pPr>
            <a:r>
              <a:rPr lang="en-US" altLang="zh-CN" sz="3200" b="1">
                <a:solidFill>
                  <a:srgbClr val="FFFFFF"/>
                </a:solidFill>
                <a:latin typeface="微软雅黑" panose="020B0503020204020204" charset="-122"/>
                <a:ea typeface="微软雅黑" panose="020B0503020204020204" charset="-122"/>
                <a:sym typeface="微软雅黑" panose="020B0503020204020204" charset="-122"/>
              </a:rPr>
              <a:t>降低方差，提高模型性能</a:t>
            </a:r>
            <a:endParaRPr lang="en-US" altLang="zh-CN" sz="3200" b="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4589" name="矩形 28689"/>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333F50"/>
                </a:solidFill>
                <a:latin typeface="微软雅黑" panose="020B0503020204020204" charset="-122"/>
                <a:ea typeface="微软雅黑" panose="020B0503020204020204" charset="-122"/>
                <a:sym typeface="微软雅黑" panose="020B0503020204020204" charset="-122"/>
              </a:rPr>
              <a:t>单模型融合</a:t>
            </a:r>
            <a:endParaRPr lang="zh-CN" altLang="en-US" sz="4000">
              <a:solidFill>
                <a:srgbClr val="333F50"/>
              </a:solidFill>
              <a:latin typeface="微软雅黑" panose="020B0503020204020204" charset="-122"/>
              <a:ea typeface="微软雅黑" panose="020B0503020204020204" charset="-122"/>
              <a:sym typeface="微软雅黑" panose="020B0503020204020204" charset="-122"/>
            </a:endParaRPr>
          </a:p>
        </p:txBody>
      </p:sp>
      <p:grpSp>
        <p:nvGrpSpPr>
          <p:cNvPr id="24590" name="组合 102"/>
          <p:cNvGrpSpPr/>
          <p:nvPr/>
        </p:nvGrpSpPr>
        <p:grpSpPr>
          <a:xfrm>
            <a:off x="1198563" y="2582863"/>
            <a:ext cx="13992225" cy="7199312"/>
            <a:chOff x="1888" y="4068"/>
            <a:chExt cx="22034" cy="11338"/>
          </a:xfrm>
        </p:grpSpPr>
        <p:grpSp>
          <p:nvGrpSpPr>
            <p:cNvPr id="24591" name="组合 90"/>
            <p:cNvGrpSpPr/>
            <p:nvPr/>
          </p:nvGrpSpPr>
          <p:grpSpPr>
            <a:xfrm>
              <a:off x="1888" y="5203"/>
              <a:ext cx="2268" cy="10201"/>
              <a:chOff x="1888" y="5203"/>
              <a:chExt cx="2268" cy="10201"/>
            </a:xfrm>
          </p:grpSpPr>
          <p:sp>
            <p:nvSpPr>
              <p:cNvPr id="2" name="矩形 1"/>
              <p:cNvSpPr/>
              <p:nvPr/>
            </p:nvSpPr>
            <p:spPr>
              <a:xfrm>
                <a:off x="1888" y="5203"/>
                <a:ext cx="2267" cy="4535"/>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3" name="矩形 2"/>
              <p:cNvSpPr/>
              <p:nvPr/>
            </p:nvSpPr>
            <p:spPr>
              <a:xfrm>
                <a:off x="1888" y="9738"/>
                <a:ext cx="2267" cy="1133"/>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Validate</a:t>
                </a:r>
                <a:endParaRPr lang="en-US" altLang="zh-CN" sz="2800" strike="noStrike" noProof="1">
                  <a:solidFill>
                    <a:schemeClr val="tx1"/>
                  </a:solidFill>
                </a:endParaRPr>
              </a:p>
            </p:txBody>
          </p:sp>
          <p:sp>
            <p:nvSpPr>
              <p:cNvPr id="4" name="矩形 3"/>
              <p:cNvSpPr/>
              <p:nvPr/>
            </p:nvSpPr>
            <p:spPr>
              <a:xfrm>
                <a:off x="1888" y="12005"/>
                <a:ext cx="2267" cy="1133"/>
              </a:xfrm>
              <a:prstGeom prst="rect">
                <a:avLst/>
              </a:prstGeom>
              <a:solidFill>
                <a:srgbClr val="F1F4BD"/>
              </a:solid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000" strike="noStrike" noProof="1">
                    <a:solidFill>
                      <a:schemeClr val="tx1"/>
                    </a:solidFill>
                  </a:rPr>
                  <a:t>Prediction</a:t>
                </a:r>
                <a:endParaRPr lang="en-US" altLang="zh-CN" sz="2000" strike="noStrike" noProof="1">
                  <a:solidFill>
                    <a:schemeClr val="tx1"/>
                  </a:solidFill>
                </a:endParaRPr>
              </a:p>
            </p:txBody>
          </p:sp>
          <p:sp>
            <p:nvSpPr>
              <p:cNvPr id="5" name="矩形 4"/>
              <p:cNvSpPr/>
              <p:nvPr/>
            </p:nvSpPr>
            <p:spPr>
              <a:xfrm>
                <a:off x="1888" y="14272"/>
                <a:ext cx="2267" cy="1133"/>
              </a:xfrm>
              <a:prstGeom prst="rect">
                <a:avLst/>
              </a:prstGeom>
              <a:solidFill>
                <a:srgbClr val="92D050"/>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Result</a:t>
                </a:r>
                <a:endParaRPr lang="en-US" altLang="zh-CN" sz="2800" strike="noStrike" noProof="1">
                  <a:solidFill>
                    <a:schemeClr val="tx1"/>
                  </a:solidFill>
                </a:endParaRPr>
              </a:p>
            </p:txBody>
          </p:sp>
          <p:cxnSp>
            <p:nvCxnSpPr>
              <p:cNvPr id="41" name="直接箭头连接符 40"/>
              <p:cNvCxnSpPr>
                <a:stCxn id="4" idx="0"/>
                <a:endCxn id="3" idx="2"/>
              </p:cNvCxnSpPr>
              <p:nvPr/>
            </p:nvCxnSpPr>
            <p:spPr>
              <a:xfrm flipV="1">
                <a:off x="3022" y="10871"/>
                <a:ext cx="0" cy="1134"/>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5" idx="0"/>
                <a:endCxn id="4" idx="2"/>
              </p:cNvCxnSpPr>
              <p:nvPr/>
            </p:nvCxnSpPr>
            <p:spPr>
              <a:xfrm flipV="1">
                <a:off x="3022" y="13138"/>
                <a:ext cx="0" cy="1134"/>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grpSp>
        <p:grpSp>
          <p:nvGrpSpPr>
            <p:cNvPr id="24598" name="组合 87"/>
            <p:cNvGrpSpPr/>
            <p:nvPr/>
          </p:nvGrpSpPr>
          <p:grpSpPr>
            <a:xfrm>
              <a:off x="9370" y="5202"/>
              <a:ext cx="14552" cy="10204"/>
              <a:chOff x="9370" y="5202"/>
              <a:chExt cx="14552" cy="10204"/>
            </a:xfrm>
          </p:grpSpPr>
          <p:sp>
            <p:nvSpPr>
              <p:cNvPr id="23" name="矩形 22"/>
              <p:cNvSpPr/>
              <p:nvPr/>
            </p:nvSpPr>
            <p:spPr>
              <a:xfrm>
                <a:off x="15512" y="14272"/>
                <a:ext cx="2267" cy="1133"/>
              </a:xfrm>
              <a:prstGeom prst="rect">
                <a:avLst/>
              </a:prstGeom>
              <a:solidFill>
                <a:srgbClr val="92D050"/>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Result</a:t>
                </a:r>
                <a:endParaRPr lang="en-US" altLang="zh-CN" sz="2800" strike="noStrike" noProof="1">
                  <a:solidFill>
                    <a:schemeClr val="tx1"/>
                  </a:solidFill>
                </a:endParaRPr>
              </a:p>
            </p:txBody>
          </p:sp>
          <p:grpSp>
            <p:nvGrpSpPr>
              <p:cNvPr id="24600" name="组合 44"/>
              <p:cNvGrpSpPr/>
              <p:nvPr/>
            </p:nvGrpSpPr>
            <p:grpSpPr>
              <a:xfrm>
                <a:off x="9370" y="5203"/>
                <a:ext cx="2268" cy="7935"/>
                <a:chOff x="7932" y="5203"/>
                <a:chExt cx="2268" cy="7935"/>
              </a:xfrm>
            </p:grpSpPr>
            <p:sp>
              <p:nvSpPr>
                <p:cNvPr id="6" name="矩形 5"/>
                <p:cNvSpPr/>
                <p:nvPr/>
              </p:nvSpPr>
              <p:spPr>
                <a:xfrm>
                  <a:off x="7932" y="5203"/>
                  <a:ext cx="2267" cy="1133"/>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7" name="矩形 6"/>
                <p:cNvSpPr/>
                <p:nvPr/>
              </p:nvSpPr>
              <p:spPr>
                <a:xfrm>
                  <a:off x="7932" y="9738"/>
                  <a:ext cx="2267" cy="1133"/>
                </a:xfrm>
                <a:prstGeom prst="rect">
                  <a:avLst/>
                </a:prstGeom>
                <a:solidFill>
                  <a:schemeClr val="bg1">
                    <a:lumMod val="75000"/>
                  </a:schemeClr>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Validate</a:t>
                  </a:r>
                  <a:endParaRPr lang="en-US" altLang="zh-CN" sz="2800" strike="noStrike" noProof="1">
                    <a:solidFill>
                      <a:schemeClr val="tx1"/>
                    </a:solidFill>
                  </a:endParaRPr>
                </a:p>
              </p:txBody>
            </p:sp>
            <p:sp>
              <p:nvSpPr>
                <p:cNvPr id="8" name="矩形 7"/>
                <p:cNvSpPr/>
                <p:nvPr/>
              </p:nvSpPr>
              <p:spPr>
                <a:xfrm>
                  <a:off x="7932" y="12004"/>
                  <a:ext cx="2267" cy="1133"/>
                </a:xfrm>
                <a:prstGeom prst="rect">
                  <a:avLst/>
                </a:prstGeom>
                <a:solidFill>
                  <a:srgbClr val="F1F4BD"/>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000" strike="noStrike" noProof="1">
                      <a:solidFill>
                        <a:schemeClr val="tx1"/>
                      </a:solidFill>
                    </a:rPr>
                    <a:t>Prediction</a:t>
                  </a:r>
                  <a:endParaRPr lang="en-US" altLang="zh-CN" sz="2000" strike="noStrike" noProof="1">
                    <a:solidFill>
                      <a:schemeClr val="tx1"/>
                    </a:solidFill>
                  </a:endParaRPr>
                </a:p>
              </p:txBody>
            </p:sp>
            <p:sp>
              <p:nvSpPr>
                <p:cNvPr id="10" name="矩形 9"/>
                <p:cNvSpPr/>
                <p:nvPr/>
              </p:nvSpPr>
              <p:spPr>
                <a:xfrm>
                  <a:off x="7932" y="6337"/>
                  <a:ext cx="2267" cy="1133"/>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11" name="矩形 10"/>
                <p:cNvSpPr/>
                <p:nvPr/>
              </p:nvSpPr>
              <p:spPr>
                <a:xfrm>
                  <a:off x="7932" y="7471"/>
                  <a:ext cx="2267" cy="1133"/>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12" name="矩形 11"/>
                <p:cNvSpPr/>
                <p:nvPr/>
              </p:nvSpPr>
              <p:spPr>
                <a:xfrm>
                  <a:off x="7932" y="8605"/>
                  <a:ext cx="2267" cy="1133"/>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cxnSp>
              <p:nvCxnSpPr>
                <p:cNvPr id="44" name="直接箭头连接符 43"/>
                <p:cNvCxnSpPr>
                  <a:stCxn id="8" idx="0"/>
                  <a:endCxn id="7" idx="2"/>
                </p:cNvCxnSpPr>
                <p:nvPr/>
              </p:nvCxnSpPr>
              <p:spPr>
                <a:xfrm flipV="1">
                  <a:off x="9066" y="10872"/>
                  <a:ext cx="0" cy="1132"/>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grpSp>
          <p:grpSp>
            <p:nvGrpSpPr>
              <p:cNvPr id="24608" name="组合 79"/>
              <p:cNvGrpSpPr/>
              <p:nvPr/>
            </p:nvGrpSpPr>
            <p:grpSpPr>
              <a:xfrm>
                <a:off x="15512" y="5203"/>
                <a:ext cx="2268" cy="7935"/>
                <a:chOff x="15512" y="5203"/>
                <a:chExt cx="2268" cy="7935"/>
              </a:xfrm>
            </p:grpSpPr>
            <p:sp>
              <p:nvSpPr>
                <p:cNvPr id="55" name="矩形 54"/>
                <p:cNvSpPr/>
                <p:nvPr/>
              </p:nvSpPr>
              <p:spPr>
                <a:xfrm>
                  <a:off x="15512" y="5203"/>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56" name="矩形 55"/>
                <p:cNvSpPr/>
                <p:nvPr/>
              </p:nvSpPr>
              <p:spPr>
                <a:xfrm>
                  <a:off x="15512" y="7470"/>
                  <a:ext cx="2268" cy="1134"/>
                </a:xfrm>
                <a:prstGeom prst="rect">
                  <a:avLst/>
                </a:prstGeom>
                <a:solidFill>
                  <a:schemeClr val="bg1">
                    <a:lumMod val="75000"/>
                  </a:schemeClr>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Validate</a:t>
                  </a:r>
                  <a:endParaRPr lang="en-US" altLang="zh-CN" sz="2800" strike="noStrike" noProof="1">
                    <a:solidFill>
                      <a:schemeClr val="tx1"/>
                    </a:solidFill>
                  </a:endParaRPr>
                </a:p>
              </p:txBody>
            </p:sp>
            <p:sp>
              <p:nvSpPr>
                <p:cNvPr id="57" name="矩形 56"/>
                <p:cNvSpPr/>
                <p:nvPr/>
              </p:nvSpPr>
              <p:spPr>
                <a:xfrm>
                  <a:off x="15512" y="12004"/>
                  <a:ext cx="2268" cy="1134"/>
                </a:xfrm>
                <a:prstGeom prst="rect">
                  <a:avLst/>
                </a:prstGeom>
                <a:solidFill>
                  <a:srgbClr val="F1F4BD"/>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000" strike="noStrike" noProof="1">
                      <a:solidFill>
                        <a:schemeClr val="tx1"/>
                      </a:solidFill>
                    </a:rPr>
                    <a:t>Prediction</a:t>
                  </a:r>
                  <a:endParaRPr lang="en-US" altLang="zh-CN" sz="2000" strike="noStrike" noProof="1">
                    <a:solidFill>
                      <a:schemeClr val="tx1"/>
                    </a:solidFill>
                  </a:endParaRPr>
                </a:p>
              </p:txBody>
            </p:sp>
            <p:sp>
              <p:nvSpPr>
                <p:cNvPr id="58" name="矩形 57"/>
                <p:cNvSpPr/>
                <p:nvPr/>
              </p:nvSpPr>
              <p:spPr>
                <a:xfrm>
                  <a:off x="15512" y="6337"/>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59" name="矩形 58"/>
                <p:cNvSpPr/>
                <p:nvPr/>
              </p:nvSpPr>
              <p:spPr>
                <a:xfrm>
                  <a:off x="15512" y="9737"/>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60" name="矩形 59"/>
                <p:cNvSpPr/>
                <p:nvPr/>
              </p:nvSpPr>
              <p:spPr>
                <a:xfrm>
                  <a:off x="15512" y="8605"/>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cxnSp>
              <p:nvCxnSpPr>
                <p:cNvPr id="61" name="直接箭头连接符 60"/>
                <p:cNvCxnSpPr>
                  <a:stCxn id="57" idx="0"/>
                  <a:endCxn id="59" idx="2"/>
                </p:cNvCxnSpPr>
                <p:nvPr/>
              </p:nvCxnSpPr>
              <p:spPr>
                <a:xfrm flipV="1">
                  <a:off x="16646" y="10871"/>
                  <a:ext cx="0" cy="1133"/>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grpSp>
          <p:grpSp>
            <p:nvGrpSpPr>
              <p:cNvPr id="24616" name="组合 80"/>
              <p:cNvGrpSpPr/>
              <p:nvPr/>
            </p:nvGrpSpPr>
            <p:grpSpPr>
              <a:xfrm>
                <a:off x="18580" y="5207"/>
                <a:ext cx="2271" cy="7935"/>
                <a:chOff x="18580" y="5207"/>
                <a:chExt cx="2271" cy="7935"/>
              </a:xfrm>
            </p:grpSpPr>
            <p:sp>
              <p:nvSpPr>
                <p:cNvPr id="63" name="矩形 62"/>
                <p:cNvSpPr/>
                <p:nvPr/>
              </p:nvSpPr>
              <p:spPr>
                <a:xfrm>
                  <a:off x="18583" y="5207"/>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64" name="矩形 63"/>
                <p:cNvSpPr/>
                <p:nvPr/>
              </p:nvSpPr>
              <p:spPr>
                <a:xfrm>
                  <a:off x="18583" y="6336"/>
                  <a:ext cx="2268" cy="1134"/>
                </a:xfrm>
                <a:prstGeom prst="rect">
                  <a:avLst/>
                </a:prstGeom>
                <a:solidFill>
                  <a:schemeClr val="bg1">
                    <a:lumMod val="75000"/>
                  </a:schemeClr>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Validate</a:t>
                  </a:r>
                  <a:endParaRPr lang="en-US" altLang="zh-CN" sz="2800" strike="noStrike" noProof="1">
                    <a:solidFill>
                      <a:schemeClr val="tx1"/>
                    </a:solidFill>
                  </a:endParaRPr>
                </a:p>
              </p:txBody>
            </p:sp>
            <p:sp>
              <p:nvSpPr>
                <p:cNvPr id="65" name="矩形 64"/>
                <p:cNvSpPr/>
                <p:nvPr/>
              </p:nvSpPr>
              <p:spPr>
                <a:xfrm>
                  <a:off x="18583" y="12008"/>
                  <a:ext cx="2268" cy="1134"/>
                </a:xfrm>
                <a:prstGeom prst="rect">
                  <a:avLst/>
                </a:prstGeom>
                <a:solidFill>
                  <a:srgbClr val="F1F4BD"/>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000" strike="noStrike" noProof="1">
                      <a:solidFill>
                        <a:schemeClr val="tx1"/>
                      </a:solidFill>
                    </a:rPr>
                    <a:t>Prediction</a:t>
                  </a:r>
                  <a:endParaRPr lang="en-US" altLang="zh-CN" sz="2000" strike="noStrike" noProof="1">
                    <a:solidFill>
                      <a:schemeClr val="tx1"/>
                    </a:solidFill>
                  </a:endParaRPr>
                </a:p>
              </p:txBody>
            </p:sp>
            <p:sp>
              <p:nvSpPr>
                <p:cNvPr id="66" name="矩形 65"/>
                <p:cNvSpPr/>
                <p:nvPr/>
              </p:nvSpPr>
              <p:spPr>
                <a:xfrm>
                  <a:off x="18580" y="9743"/>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67" name="矩形 66"/>
                <p:cNvSpPr/>
                <p:nvPr/>
              </p:nvSpPr>
              <p:spPr>
                <a:xfrm>
                  <a:off x="18583" y="7475"/>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68" name="矩形 67"/>
                <p:cNvSpPr/>
                <p:nvPr/>
              </p:nvSpPr>
              <p:spPr>
                <a:xfrm>
                  <a:off x="18583" y="8609"/>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cxnSp>
              <p:nvCxnSpPr>
                <p:cNvPr id="69" name="直接箭头连接符 68"/>
                <p:cNvCxnSpPr>
                  <a:stCxn id="65" idx="0"/>
                  <a:endCxn id="66" idx="2"/>
                </p:cNvCxnSpPr>
                <p:nvPr/>
              </p:nvCxnSpPr>
              <p:spPr>
                <a:xfrm flipH="1" flipV="1">
                  <a:off x="19714" y="10877"/>
                  <a:ext cx="3" cy="1131"/>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grpSp>
          <p:grpSp>
            <p:nvGrpSpPr>
              <p:cNvPr id="24624" name="组合 81"/>
              <p:cNvGrpSpPr/>
              <p:nvPr/>
            </p:nvGrpSpPr>
            <p:grpSpPr>
              <a:xfrm>
                <a:off x="21654" y="5202"/>
                <a:ext cx="2268" cy="7936"/>
                <a:chOff x="21654" y="5202"/>
                <a:chExt cx="2268" cy="7936"/>
              </a:xfrm>
            </p:grpSpPr>
            <p:sp>
              <p:nvSpPr>
                <p:cNvPr id="71" name="矩形 70"/>
                <p:cNvSpPr/>
                <p:nvPr/>
              </p:nvSpPr>
              <p:spPr>
                <a:xfrm>
                  <a:off x="21654" y="9737"/>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72" name="矩形 71"/>
                <p:cNvSpPr/>
                <p:nvPr/>
              </p:nvSpPr>
              <p:spPr>
                <a:xfrm>
                  <a:off x="21654" y="5202"/>
                  <a:ext cx="2268" cy="1134"/>
                </a:xfrm>
                <a:prstGeom prst="rect">
                  <a:avLst/>
                </a:prstGeom>
                <a:solidFill>
                  <a:schemeClr val="bg1">
                    <a:lumMod val="75000"/>
                  </a:schemeClr>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Validate</a:t>
                  </a:r>
                  <a:endParaRPr lang="en-US" altLang="zh-CN" sz="2800" strike="noStrike" noProof="1">
                    <a:solidFill>
                      <a:schemeClr val="tx1"/>
                    </a:solidFill>
                  </a:endParaRPr>
                </a:p>
              </p:txBody>
            </p:sp>
            <p:sp>
              <p:nvSpPr>
                <p:cNvPr id="73" name="矩形 72"/>
                <p:cNvSpPr/>
                <p:nvPr/>
              </p:nvSpPr>
              <p:spPr>
                <a:xfrm>
                  <a:off x="21654" y="12004"/>
                  <a:ext cx="2268" cy="1134"/>
                </a:xfrm>
                <a:prstGeom prst="rect">
                  <a:avLst/>
                </a:prstGeom>
                <a:solidFill>
                  <a:srgbClr val="F1F4BD"/>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000" strike="noStrike" noProof="1">
                      <a:solidFill>
                        <a:schemeClr val="tx1"/>
                      </a:solidFill>
                    </a:rPr>
                    <a:t>Prediction</a:t>
                  </a:r>
                  <a:endParaRPr lang="en-US" altLang="zh-CN" sz="2000" strike="noStrike" noProof="1">
                    <a:solidFill>
                      <a:schemeClr val="tx1"/>
                    </a:solidFill>
                  </a:endParaRPr>
                </a:p>
              </p:txBody>
            </p:sp>
            <p:sp>
              <p:nvSpPr>
                <p:cNvPr id="74" name="矩形 73"/>
                <p:cNvSpPr/>
                <p:nvPr/>
              </p:nvSpPr>
              <p:spPr>
                <a:xfrm>
                  <a:off x="21654" y="6337"/>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75" name="矩形 74"/>
                <p:cNvSpPr/>
                <p:nvPr/>
              </p:nvSpPr>
              <p:spPr>
                <a:xfrm>
                  <a:off x="21654" y="7471"/>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76" name="矩形 75"/>
                <p:cNvSpPr/>
                <p:nvPr/>
              </p:nvSpPr>
              <p:spPr>
                <a:xfrm>
                  <a:off x="21654" y="8605"/>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cxnSp>
              <p:nvCxnSpPr>
                <p:cNvPr id="77" name="直接箭头连接符 76"/>
                <p:cNvCxnSpPr>
                  <a:stCxn id="73" idx="0"/>
                  <a:endCxn id="71" idx="2"/>
                </p:cNvCxnSpPr>
                <p:nvPr/>
              </p:nvCxnSpPr>
              <p:spPr>
                <a:xfrm flipV="1">
                  <a:off x="22788" y="10871"/>
                  <a:ext cx="0" cy="1133"/>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grpSp>
          <p:grpSp>
            <p:nvGrpSpPr>
              <p:cNvPr id="24632" name="组合 78"/>
              <p:cNvGrpSpPr/>
              <p:nvPr/>
            </p:nvGrpSpPr>
            <p:grpSpPr>
              <a:xfrm>
                <a:off x="12441" y="5205"/>
                <a:ext cx="2268" cy="7935"/>
                <a:chOff x="12441" y="5205"/>
                <a:chExt cx="2268" cy="7935"/>
              </a:xfrm>
            </p:grpSpPr>
            <p:sp>
              <p:nvSpPr>
                <p:cNvPr id="47" name="矩形 46"/>
                <p:cNvSpPr/>
                <p:nvPr/>
              </p:nvSpPr>
              <p:spPr>
                <a:xfrm>
                  <a:off x="12441" y="5205"/>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48" name="矩形 47"/>
                <p:cNvSpPr/>
                <p:nvPr/>
              </p:nvSpPr>
              <p:spPr>
                <a:xfrm>
                  <a:off x="12441" y="8609"/>
                  <a:ext cx="2268" cy="1134"/>
                </a:xfrm>
                <a:prstGeom prst="rect">
                  <a:avLst/>
                </a:prstGeom>
                <a:solidFill>
                  <a:schemeClr val="bg1">
                    <a:lumMod val="75000"/>
                  </a:schemeClr>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Validate</a:t>
                  </a:r>
                  <a:endParaRPr lang="en-US" altLang="zh-CN" sz="2800" strike="noStrike" noProof="1">
                    <a:solidFill>
                      <a:schemeClr val="tx1"/>
                    </a:solidFill>
                  </a:endParaRPr>
                </a:p>
              </p:txBody>
            </p:sp>
            <p:sp>
              <p:nvSpPr>
                <p:cNvPr id="49" name="矩形 48"/>
                <p:cNvSpPr/>
                <p:nvPr/>
              </p:nvSpPr>
              <p:spPr>
                <a:xfrm>
                  <a:off x="12441" y="12006"/>
                  <a:ext cx="2268" cy="1134"/>
                </a:xfrm>
                <a:prstGeom prst="rect">
                  <a:avLst/>
                </a:prstGeom>
                <a:solidFill>
                  <a:srgbClr val="F1F4BD"/>
                </a:solidFill>
                <a:ln>
                  <a:solidFill>
                    <a:srgbClr val="42A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000" strike="noStrike" noProof="1">
                      <a:solidFill>
                        <a:schemeClr val="tx1"/>
                      </a:solidFill>
                    </a:rPr>
                    <a:t>Prediction</a:t>
                  </a:r>
                  <a:endParaRPr lang="en-US" altLang="zh-CN" sz="2000" strike="noStrike" noProof="1">
                    <a:solidFill>
                      <a:schemeClr val="tx1"/>
                    </a:solidFill>
                  </a:endParaRPr>
                </a:p>
              </p:txBody>
            </p:sp>
            <p:sp>
              <p:nvSpPr>
                <p:cNvPr id="50" name="矩形 49"/>
                <p:cNvSpPr/>
                <p:nvPr/>
              </p:nvSpPr>
              <p:spPr>
                <a:xfrm>
                  <a:off x="12441" y="6339"/>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sp>
              <p:nvSpPr>
                <p:cNvPr id="51" name="矩形 50"/>
                <p:cNvSpPr/>
                <p:nvPr/>
              </p:nvSpPr>
              <p:spPr>
                <a:xfrm>
                  <a:off x="12441" y="7473"/>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cxnSp>
              <p:nvCxnSpPr>
                <p:cNvPr id="53" name="直接箭头连接符 52"/>
                <p:cNvCxnSpPr>
                  <a:stCxn id="49" idx="0"/>
                  <a:endCxn id="78" idx="2"/>
                </p:cNvCxnSpPr>
                <p:nvPr/>
              </p:nvCxnSpPr>
              <p:spPr>
                <a:xfrm flipV="1">
                  <a:off x="13575" y="10877"/>
                  <a:ext cx="0" cy="1129"/>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2441" y="9743"/>
                  <a:ext cx="2268" cy="1134"/>
                </a:xfrm>
                <a:prstGeom prst="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p:txBody>
            </p:sp>
          </p:grpSp>
          <p:cxnSp>
            <p:nvCxnSpPr>
              <p:cNvPr id="83" name="直接箭头连接符 82"/>
              <p:cNvCxnSpPr>
                <a:stCxn id="23" idx="0"/>
                <a:endCxn id="8" idx="2"/>
              </p:cNvCxnSpPr>
              <p:nvPr/>
            </p:nvCxnSpPr>
            <p:spPr>
              <a:xfrm flipH="1" flipV="1">
                <a:off x="10504" y="13138"/>
                <a:ext cx="6142" cy="1134"/>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23" idx="0"/>
                <a:endCxn id="49" idx="2"/>
              </p:cNvCxnSpPr>
              <p:nvPr/>
            </p:nvCxnSpPr>
            <p:spPr>
              <a:xfrm flipH="1" flipV="1">
                <a:off x="13575" y="13140"/>
                <a:ext cx="3074" cy="1133"/>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23" idx="0"/>
                <a:endCxn id="57" idx="2"/>
              </p:cNvCxnSpPr>
              <p:nvPr/>
            </p:nvCxnSpPr>
            <p:spPr>
              <a:xfrm flipV="1">
                <a:off x="16646" y="13138"/>
                <a:ext cx="0" cy="1134"/>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23" idx="0"/>
                <a:endCxn id="65" idx="2"/>
              </p:cNvCxnSpPr>
              <p:nvPr/>
            </p:nvCxnSpPr>
            <p:spPr>
              <a:xfrm flipV="1">
                <a:off x="16646" y="13142"/>
                <a:ext cx="3071" cy="1130"/>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23" idx="0"/>
                <a:endCxn id="73" idx="2"/>
              </p:cNvCxnSpPr>
              <p:nvPr/>
            </p:nvCxnSpPr>
            <p:spPr>
              <a:xfrm flipV="1">
                <a:off x="16646" y="13138"/>
                <a:ext cx="6142" cy="1134"/>
              </a:xfrm>
              <a:prstGeom prst="straightConnector1">
                <a:avLst/>
              </a:prstGeom>
              <a:ln w="38100">
                <a:solidFill>
                  <a:srgbClr val="62AE6F"/>
                </a:solidFill>
                <a:headEnd type="arrow" w="med" len="med"/>
                <a:tailEnd type="none"/>
              </a:ln>
            </p:spPr>
            <p:style>
              <a:lnRef idx="1">
                <a:schemeClr val="accent1"/>
              </a:lnRef>
              <a:fillRef idx="0">
                <a:schemeClr val="accent1"/>
              </a:fillRef>
              <a:effectRef idx="0">
                <a:schemeClr val="accent1"/>
              </a:effectRef>
              <a:fontRef idx="minor">
                <a:schemeClr val="tx1"/>
              </a:fontRef>
            </p:style>
          </p:cxnSp>
        </p:grpSp>
        <p:sp>
          <p:nvSpPr>
            <p:cNvPr id="89" name="圆角矩形 88"/>
            <p:cNvSpPr/>
            <p:nvPr/>
          </p:nvSpPr>
          <p:spPr>
            <a:xfrm>
              <a:off x="5346" y="5202"/>
              <a:ext cx="2834" cy="5668"/>
            </a:xfrm>
            <a:prstGeom prst="round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Train</a:t>
              </a:r>
              <a:endParaRPr lang="en-US" altLang="zh-CN" strike="noStrike" noProof="1">
                <a:solidFill>
                  <a:schemeClr val="tx1"/>
                </a:solidFill>
              </a:endParaRPr>
            </a:p>
            <a:p>
              <a:pPr algn="ctr" fontAlgn="base"/>
              <a:r>
                <a:rPr lang="en-US" altLang="zh-CN" strike="noStrike" noProof="1">
                  <a:solidFill>
                    <a:schemeClr val="tx1"/>
                  </a:solidFill>
                </a:rPr>
                <a:t>&amp;</a:t>
              </a:r>
              <a:endParaRPr lang="en-US" altLang="zh-CN" strike="noStrike" noProof="1">
                <a:solidFill>
                  <a:schemeClr val="tx1"/>
                </a:solidFill>
              </a:endParaRPr>
            </a:p>
            <a:p>
              <a:pPr algn="ctr" fontAlgn="base"/>
              <a:r>
                <a:rPr lang="en-US" altLang="zh-CN" strike="noStrike" noProof="1">
                  <a:solidFill>
                    <a:schemeClr val="tx1"/>
                  </a:solidFill>
                </a:rPr>
                <a:t>Dev</a:t>
              </a:r>
              <a:endParaRPr lang="en-US" altLang="zh-CN" strike="noStrike" noProof="1">
                <a:solidFill>
                  <a:schemeClr val="tx1"/>
                </a:solidFill>
              </a:endParaRPr>
            </a:p>
          </p:txBody>
        </p:sp>
        <p:sp>
          <p:nvSpPr>
            <p:cNvPr id="92" name="圆角矩形 91"/>
            <p:cNvSpPr/>
            <p:nvPr/>
          </p:nvSpPr>
          <p:spPr>
            <a:xfrm>
              <a:off x="5346" y="12004"/>
              <a:ext cx="2834" cy="1134"/>
            </a:xfrm>
            <a:prstGeom prst="roundRect">
              <a:avLst/>
            </a:prstGeom>
            <a:noFill/>
            <a:ln>
              <a:solidFill>
                <a:srgbClr val="42A0AA"/>
              </a:solid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solidFill>
                    <a:schemeClr val="tx1"/>
                  </a:solidFill>
                </a:rPr>
                <a:t>Test</a:t>
              </a:r>
              <a:endParaRPr lang="en-US" altLang="zh-CN" strike="noStrike" noProof="1">
                <a:solidFill>
                  <a:schemeClr val="tx1"/>
                </a:solidFill>
              </a:endParaRPr>
            </a:p>
          </p:txBody>
        </p:sp>
        <p:sp>
          <p:nvSpPr>
            <p:cNvPr id="93" name="左箭头 92"/>
            <p:cNvSpPr/>
            <p:nvPr/>
          </p:nvSpPr>
          <p:spPr>
            <a:xfrm>
              <a:off x="4156" y="6336"/>
              <a:ext cx="1190" cy="3400"/>
            </a:xfrm>
            <a:prstGeom prst="leftArrow">
              <a:avLst/>
            </a:prstGeom>
            <a:noFill/>
            <a:ln>
              <a:solidFill>
                <a:srgbClr val="42A0A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4" name="左箭头 93"/>
            <p:cNvSpPr/>
            <p:nvPr/>
          </p:nvSpPr>
          <p:spPr>
            <a:xfrm flipH="1">
              <a:off x="8180" y="6336"/>
              <a:ext cx="1190" cy="3400"/>
            </a:xfrm>
            <a:prstGeom prst="leftArrow">
              <a:avLst/>
            </a:prstGeom>
            <a:noFill/>
            <a:ln>
              <a:solidFill>
                <a:srgbClr val="42A0A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5" name="矩形 94"/>
            <p:cNvSpPr/>
            <p:nvPr/>
          </p:nvSpPr>
          <p:spPr>
            <a:xfrm>
              <a:off x="1889" y="4068"/>
              <a:ext cx="2267" cy="1134"/>
            </a:xfrm>
            <a:prstGeom prst="rect">
              <a:avLst/>
            </a:prstGeom>
            <a:noFill/>
            <a:ln>
              <a:no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Model</a:t>
              </a:r>
              <a:endParaRPr lang="en-US" altLang="zh-CN" sz="3200" strike="noStrike" noProof="1">
                <a:solidFill>
                  <a:schemeClr val="tx1"/>
                </a:solidFill>
              </a:endParaRPr>
            </a:p>
          </p:txBody>
        </p:sp>
        <p:sp>
          <p:nvSpPr>
            <p:cNvPr id="97" name="矩形 96"/>
            <p:cNvSpPr/>
            <p:nvPr/>
          </p:nvSpPr>
          <p:spPr>
            <a:xfrm>
              <a:off x="9370" y="4068"/>
              <a:ext cx="2267" cy="1134"/>
            </a:xfrm>
            <a:prstGeom prst="rect">
              <a:avLst/>
            </a:prstGeom>
            <a:noFill/>
            <a:ln>
              <a:no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Model</a:t>
              </a:r>
              <a:endParaRPr lang="en-US" altLang="zh-CN" sz="3200" strike="noStrike" noProof="1">
                <a:solidFill>
                  <a:schemeClr val="tx1"/>
                </a:solidFill>
              </a:endParaRPr>
            </a:p>
          </p:txBody>
        </p:sp>
        <p:sp>
          <p:nvSpPr>
            <p:cNvPr id="98" name="矩形 97"/>
            <p:cNvSpPr/>
            <p:nvPr/>
          </p:nvSpPr>
          <p:spPr>
            <a:xfrm>
              <a:off x="12441" y="4068"/>
              <a:ext cx="2267" cy="1134"/>
            </a:xfrm>
            <a:prstGeom prst="rect">
              <a:avLst/>
            </a:prstGeom>
            <a:noFill/>
            <a:ln>
              <a:no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Model</a:t>
              </a:r>
              <a:endParaRPr lang="en-US" altLang="zh-CN" sz="3200" strike="noStrike" noProof="1">
                <a:solidFill>
                  <a:schemeClr val="tx1"/>
                </a:solidFill>
              </a:endParaRPr>
            </a:p>
          </p:txBody>
        </p:sp>
        <p:sp>
          <p:nvSpPr>
            <p:cNvPr id="99" name="矩形 98"/>
            <p:cNvSpPr/>
            <p:nvPr/>
          </p:nvSpPr>
          <p:spPr>
            <a:xfrm>
              <a:off x="15512" y="4068"/>
              <a:ext cx="2267" cy="1134"/>
            </a:xfrm>
            <a:prstGeom prst="rect">
              <a:avLst/>
            </a:prstGeom>
            <a:noFill/>
            <a:ln>
              <a:no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Model</a:t>
              </a:r>
              <a:endParaRPr lang="en-US" altLang="zh-CN" sz="3200" strike="noStrike" noProof="1">
                <a:solidFill>
                  <a:schemeClr val="tx1"/>
                </a:solidFill>
              </a:endParaRPr>
            </a:p>
          </p:txBody>
        </p:sp>
        <p:sp>
          <p:nvSpPr>
            <p:cNvPr id="100" name="矩形 99"/>
            <p:cNvSpPr/>
            <p:nvPr/>
          </p:nvSpPr>
          <p:spPr>
            <a:xfrm>
              <a:off x="18584" y="4068"/>
              <a:ext cx="2267" cy="1134"/>
            </a:xfrm>
            <a:prstGeom prst="rect">
              <a:avLst/>
            </a:prstGeom>
            <a:noFill/>
            <a:ln>
              <a:no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Model</a:t>
              </a:r>
              <a:endParaRPr lang="en-US" altLang="zh-CN" sz="3200" strike="noStrike" noProof="1">
                <a:solidFill>
                  <a:schemeClr val="tx1"/>
                </a:solidFill>
              </a:endParaRPr>
            </a:p>
          </p:txBody>
        </p:sp>
        <p:sp>
          <p:nvSpPr>
            <p:cNvPr id="101" name="矩形 100"/>
            <p:cNvSpPr/>
            <p:nvPr/>
          </p:nvSpPr>
          <p:spPr>
            <a:xfrm>
              <a:off x="21655" y="4068"/>
              <a:ext cx="2267" cy="1134"/>
            </a:xfrm>
            <a:prstGeom prst="rect">
              <a:avLst/>
            </a:prstGeom>
            <a:noFill/>
            <a:ln>
              <a:noFill/>
            </a:ln>
            <a:extLst>
              <a:ext uri="{909E8E84-426E-40DD-AFC4-6F175D3DCCD1}">
                <a14:hiddenFill xmlns:a14="http://schemas.microsoft.com/office/drawing/2010/main">
                  <a:solidFill>
                    <a:srgbClr val="42A0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200" strike="noStrike" noProof="1">
                  <a:solidFill>
                    <a:schemeClr val="tx1"/>
                  </a:solidFill>
                </a:rPr>
                <a:t>Model</a:t>
              </a:r>
              <a:endParaRPr lang="en-US" altLang="zh-CN" sz="3200" strike="noStrike" noProof="1">
                <a:solidFill>
                  <a:schemeClr val="tx1"/>
                </a:solidFill>
              </a:endParaRPr>
            </a:p>
          </p:txBody>
        </p:sp>
      </p:grpSp>
    </p:spTree>
  </p:cSld>
  <p:clrMapOvr>
    <a:masterClrMapping/>
  </p:clrMapOvr>
  <p:transition spd="slow">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图片 29696" descr="pasted-image.pdf"/>
          <p:cNvPicPr>
            <a:picLocks noChangeAspect="1"/>
          </p:cNvPicPr>
          <p:nvPr/>
        </p:nvPicPr>
        <p:blipFill>
          <a:blip r:embed="rId1"/>
          <a:stretch>
            <a:fillRect/>
          </a:stretch>
        </p:blipFill>
        <p:spPr>
          <a:xfrm>
            <a:off x="4719638" y="4787900"/>
            <a:ext cx="14943137" cy="4140200"/>
          </a:xfrm>
          <a:prstGeom prst="rect">
            <a:avLst/>
          </a:prstGeom>
          <a:noFill/>
          <a:ln w="12700">
            <a:noFill/>
          </a:ln>
        </p:spPr>
      </p:pic>
      <p:sp>
        <p:nvSpPr>
          <p:cNvPr id="29698" name="矩形 29697" descr="01"/>
          <p:cNvSpPr/>
          <p:nvPr/>
        </p:nvSpPr>
        <p:spPr>
          <a:xfrm>
            <a:off x="3908425" y="4476750"/>
            <a:ext cx="8129588" cy="4759325"/>
          </a:xfrm>
          <a:prstGeom prst="rect">
            <a:avLst/>
          </a:prstGeom>
          <a:noFill/>
          <a:ln w="25400">
            <a:noFill/>
          </a:ln>
        </p:spPr>
        <p:txBody>
          <a:bodyPr vert="horz" wrap="square" lIns="71437" tIns="71437" rIns="71437" bIns="71437" anchor="ctr">
            <a:spAutoFit/>
          </a:bodyPr>
          <a:p>
            <a:pPr algn="ctr" defTabSz="2443480" hangingPunct="0"/>
            <a:r>
              <a:rPr lang="en-US" altLang="zh-CN" sz="30000">
                <a:solidFill>
                  <a:srgbClr val="FFFFFF"/>
                </a:solidFill>
                <a:effectLst>
                  <a:outerShdw blurRad="38100" dist="38100" dir="2700000">
                    <a:srgbClr val="C0C0C0"/>
                  </a:outerShdw>
                </a:effectLst>
                <a:latin typeface="Alibaba PuHuiTi Light" charset="0"/>
                <a:sym typeface="Alibaba PuHuiTi Light" charset="0"/>
              </a:rPr>
              <a:t>05</a:t>
            </a:r>
            <a:endParaRPr lang="en-US" altLang="zh-CN" sz="30000">
              <a:solidFill>
                <a:srgbClr val="FFFFFF"/>
              </a:solidFill>
              <a:effectLst>
                <a:outerShdw blurRad="38100" dist="38100" dir="2700000">
                  <a:srgbClr val="C0C0C0"/>
                </a:outerShdw>
              </a:effectLst>
              <a:latin typeface="Alibaba PuHuiTi Light" charset="0"/>
              <a:ea typeface="Alibaba PuHuiTi Light" charset="0"/>
              <a:sym typeface="Alibaba PuHuiTi Light" charset="0"/>
            </a:endParaRPr>
          </a:p>
        </p:txBody>
      </p:sp>
      <p:sp>
        <p:nvSpPr>
          <p:cNvPr id="29699" name="矩形 29698" descr="中医药天池大数据竞赛"/>
          <p:cNvSpPr/>
          <p:nvPr/>
        </p:nvSpPr>
        <p:spPr>
          <a:xfrm>
            <a:off x="10328275" y="5637213"/>
            <a:ext cx="14716125" cy="1127125"/>
          </a:xfrm>
          <a:prstGeom prst="rect">
            <a:avLst/>
          </a:prstGeom>
          <a:noFill/>
          <a:ln w="25400">
            <a:noFill/>
          </a:ln>
        </p:spPr>
        <p:txBody>
          <a:bodyPr vert="horz" wrap="square" lIns="71437" tIns="71437" rIns="71437" bIns="71437" anchor="ctr">
            <a:spAutoFit/>
          </a:bodyPr>
          <a:p>
            <a:pPr marL="0" marR="0" indent="0" algn="l" defTabSz="2443480" rtl="0" eaLnBrk="1" fontAlgn="base" latinLnBrk="0" hangingPunct="0">
              <a:lnSpc>
                <a:spcPct val="100000"/>
              </a:lnSpc>
              <a:spcBef>
                <a:spcPct val="0"/>
              </a:spcBef>
              <a:spcAft>
                <a:spcPct val="0"/>
              </a:spcAft>
              <a:buClrTx/>
              <a:buSzTx/>
              <a:buFontTx/>
              <a:buNone/>
            </a:pPr>
            <a:r>
              <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mn-ea"/>
                <a:cs typeface="Alibaba PuHuiTi Medium" charset="0"/>
                <a:sym typeface="Alibaba PuHuiTi Medium" charset="0"/>
              </a:rPr>
              <a:t>经验总结</a:t>
            </a:r>
            <a:endPar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mn-ea"/>
              <a:cs typeface="Alibaba PuHuiTi Medium" charset="0"/>
              <a:sym typeface="Alibaba PuHuiTi Medium" charset="0"/>
            </a:endParaRPr>
          </a:p>
        </p:txBody>
      </p:sp>
      <p:sp>
        <p:nvSpPr>
          <p:cNvPr id="29700" name="矩形 29699" descr="Traditional Chinese Medicine…"/>
          <p:cNvSpPr/>
          <p:nvPr/>
        </p:nvSpPr>
        <p:spPr>
          <a:xfrm>
            <a:off x="10328275" y="6854825"/>
            <a:ext cx="14716125" cy="547688"/>
          </a:xfrm>
          <a:prstGeom prst="rect">
            <a:avLst/>
          </a:prstGeom>
          <a:noFill/>
          <a:ln w="25400">
            <a:noFill/>
          </a:ln>
        </p:spPr>
        <p:txBody>
          <a:bodyPr vert="horz" wrap="square" lIns="71437" tIns="71437" rIns="71437" bIns="71437" anchor="t">
            <a:spAutoFit/>
          </a:bodyPr>
          <a:p>
            <a:pPr marL="0" marR="0" indent="0" algn="l" defTabSz="2443480" rtl="0" eaLnBrk="1" fontAlgn="base" latinLnBrk="0" hangingPunct="0">
              <a:lnSpc>
                <a:spcPct val="110000"/>
              </a:lnSpc>
              <a:spcBef>
                <a:spcPct val="0"/>
              </a:spcBef>
              <a:spcAft>
                <a:spcPct val="0"/>
              </a:spcAft>
              <a:buClrTx/>
              <a:buSzTx/>
              <a:buFontTx/>
              <a:buNone/>
            </a:pPr>
            <a:r>
              <a:rPr kumimoji="0" lang="en-US" altLang="zh-CN" sz="24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summary</a:t>
            </a:r>
            <a:endParaRPr kumimoji="0" lang="en-US" altLang="zh-CN" sz="24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endParaRPr>
          </a:p>
        </p:txBody>
      </p:sp>
    </p:spTree>
  </p:cSld>
  <p:clrMapOvr>
    <a:masterClrMapping/>
  </p:clrMapOvr>
  <p:transition spd="slow">
    <p:blind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7649" name="组合 35843"/>
          <p:cNvGrpSpPr/>
          <p:nvPr/>
        </p:nvGrpSpPr>
        <p:grpSpPr>
          <a:xfrm>
            <a:off x="3100388" y="2722563"/>
            <a:ext cx="1284287" cy="1284287"/>
            <a:chOff x="0" y="0"/>
            <a:chExt cx="1284612" cy="1284612"/>
          </a:xfrm>
        </p:grpSpPr>
        <p:grpSp>
          <p:nvGrpSpPr>
            <p:cNvPr id="27650" name="组合 35844"/>
            <p:cNvGrpSpPr/>
            <p:nvPr/>
          </p:nvGrpSpPr>
          <p:grpSpPr>
            <a:xfrm>
              <a:off x="0" y="0"/>
              <a:ext cx="1284612" cy="1284612"/>
              <a:chOff x="0" y="0"/>
              <a:chExt cx="1284612" cy="1284612"/>
            </a:xfrm>
          </p:grpSpPr>
          <p:grpSp>
            <p:nvGrpSpPr>
              <p:cNvPr id="27651" name="组合 35845"/>
              <p:cNvGrpSpPr/>
              <p:nvPr/>
            </p:nvGrpSpPr>
            <p:grpSpPr>
              <a:xfrm>
                <a:off x="0" y="0"/>
                <a:ext cx="1284612" cy="1284612"/>
                <a:chOff x="0" y="0"/>
                <a:chExt cx="1284612" cy="1284612"/>
              </a:xfrm>
            </p:grpSpPr>
            <p:sp>
              <p:nvSpPr>
                <p:cNvPr id="27652" name="椭圆 35846"/>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7653" name="椭圆 35847"/>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7654" name="椭圆 35848"/>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7655" name="矩形 35849"/>
            <p:cNvSpPr/>
            <p:nvPr/>
          </p:nvSpPr>
          <p:spPr>
            <a:xfrm>
              <a:off x="276128" y="14989"/>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1</a:t>
              </a:r>
              <a:endParaRPr lang="en-US" altLang="zh-CN" sz="6400" b="1">
                <a:solidFill>
                  <a:srgbClr val="333F50"/>
                </a:solidFill>
                <a:latin typeface="Calibri" panose="020F0502020204030204" charset="0"/>
              </a:endParaRPr>
            </a:p>
          </p:txBody>
        </p:sp>
      </p:grpSp>
      <p:grpSp>
        <p:nvGrpSpPr>
          <p:cNvPr id="27656" name="组合 35850"/>
          <p:cNvGrpSpPr/>
          <p:nvPr/>
        </p:nvGrpSpPr>
        <p:grpSpPr>
          <a:xfrm>
            <a:off x="3082925" y="4991100"/>
            <a:ext cx="1284288" cy="1285875"/>
            <a:chOff x="0" y="0"/>
            <a:chExt cx="1284612" cy="1284612"/>
          </a:xfrm>
        </p:grpSpPr>
        <p:grpSp>
          <p:nvGrpSpPr>
            <p:cNvPr id="27657" name="组合 35851"/>
            <p:cNvGrpSpPr/>
            <p:nvPr/>
          </p:nvGrpSpPr>
          <p:grpSpPr>
            <a:xfrm>
              <a:off x="0" y="0"/>
              <a:ext cx="1284612" cy="1284612"/>
              <a:chOff x="0" y="0"/>
              <a:chExt cx="1284612" cy="1284612"/>
            </a:xfrm>
          </p:grpSpPr>
          <p:grpSp>
            <p:nvGrpSpPr>
              <p:cNvPr id="27658" name="组合 35852"/>
              <p:cNvGrpSpPr/>
              <p:nvPr/>
            </p:nvGrpSpPr>
            <p:grpSpPr>
              <a:xfrm>
                <a:off x="0" y="0"/>
                <a:ext cx="1284612" cy="1284612"/>
                <a:chOff x="0" y="0"/>
                <a:chExt cx="1284612" cy="1284612"/>
              </a:xfrm>
            </p:grpSpPr>
            <p:sp>
              <p:nvSpPr>
                <p:cNvPr id="27659" name="椭圆 35853"/>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7660" name="椭圆 35854"/>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7661" name="椭圆 35855"/>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7662" name="矩形 35856"/>
            <p:cNvSpPr/>
            <p:nvPr/>
          </p:nvSpPr>
          <p:spPr>
            <a:xfrm>
              <a:off x="303585" y="55813"/>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2</a:t>
              </a:r>
              <a:endParaRPr lang="en-US" altLang="zh-CN" sz="6400" b="1">
                <a:solidFill>
                  <a:srgbClr val="333F50"/>
                </a:solidFill>
                <a:latin typeface="Calibri" panose="020F0502020204030204" charset="0"/>
              </a:endParaRPr>
            </a:p>
          </p:txBody>
        </p:sp>
      </p:grpSp>
      <p:grpSp>
        <p:nvGrpSpPr>
          <p:cNvPr id="27663" name="组合 35857"/>
          <p:cNvGrpSpPr/>
          <p:nvPr/>
        </p:nvGrpSpPr>
        <p:grpSpPr>
          <a:xfrm>
            <a:off x="3138488" y="7535863"/>
            <a:ext cx="1284287" cy="1284287"/>
            <a:chOff x="0" y="0"/>
            <a:chExt cx="1284612" cy="1284612"/>
          </a:xfrm>
        </p:grpSpPr>
        <p:grpSp>
          <p:nvGrpSpPr>
            <p:cNvPr id="27664" name="组合 35858"/>
            <p:cNvGrpSpPr/>
            <p:nvPr/>
          </p:nvGrpSpPr>
          <p:grpSpPr>
            <a:xfrm>
              <a:off x="0" y="0"/>
              <a:ext cx="1284612" cy="1284612"/>
              <a:chOff x="0" y="0"/>
              <a:chExt cx="1284612" cy="1284612"/>
            </a:xfrm>
          </p:grpSpPr>
          <p:grpSp>
            <p:nvGrpSpPr>
              <p:cNvPr id="27665" name="组合 35859"/>
              <p:cNvGrpSpPr/>
              <p:nvPr/>
            </p:nvGrpSpPr>
            <p:grpSpPr>
              <a:xfrm>
                <a:off x="0" y="0"/>
                <a:ext cx="1284612" cy="1284612"/>
                <a:chOff x="0" y="0"/>
                <a:chExt cx="1284612" cy="1284612"/>
              </a:xfrm>
            </p:grpSpPr>
            <p:sp>
              <p:nvSpPr>
                <p:cNvPr id="27666" name="椭圆 35860"/>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7667" name="椭圆 35861"/>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7668" name="椭圆 35862"/>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7669" name="矩形 35863"/>
            <p:cNvSpPr/>
            <p:nvPr/>
          </p:nvSpPr>
          <p:spPr>
            <a:xfrm>
              <a:off x="293007" y="23181"/>
              <a:ext cx="671831" cy="112268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3</a:t>
              </a:r>
              <a:endParaRPr lang="en-US" altLang="zh-CN" sz="6400" b="1">
                <a:solidFill>
                  <a:srgbClr val="333F50"/>
                </a:solidFill>
                <a:latin typeface="Calibri" panose="020F0502020204030204" charset="0"/>
              </a:endParaRPr>
            </a:p>
          </p:txBody>
        </p:sp>
      </p:grpSp>
      <p:sp>
        <p:nvSpPr>
          <p:cNvPr id="27670" name="矩形 35866"/>
          <p:cNvSpPr/>
          <p:nvPr/>
        </p:nvSpPr>
        <p:spPr>
          <a:xfrm>
            <a:off x="4500563" y="2381250"/>
            <a:ext cx="17352962" cy="1659890"/>
          </a:xfrm>
          <a:prstGeom prst="rect">
            <a:avLst/>
          </a:prstGeom>
          <a:noFill/>
          <a:ln w="25400">
            <a:noFill/>
          </a:ln>
        </p:spPr>
        <p:txBody>
          <a:bodyPr wrap="square" lIns="91440" tIns="91440" rIns="91440" bIns="91440" anchor="t">
            <a:spAutoFit/>
          </a:bodyPr>
          <a:p>
            <a:pPr hangingPunct="0">
              <a:lnSpc>
                <a:spcPct val="150000"/>
              </a:lnSpc>
            </a:pPr>
            <a:r>
              <a:rPr lang="zh-CN" altLang="en-US" sz="3200">
                <a:solidFill>
                  <a:srgbClr val="333F50"/>
                </a:solidFill>
                <a:latin typeface="微软雅黑" panose="020B0503020204020204" charset="-122"/>
                <a:ea typeface="微软雅黑" panose="020B0503020204020204" charset="-122"/>
                <a:sym typeface="微软雅黑" panose="020B0503020204020204" charset="-122"/>
              </a:rPr>
              <a:t>文本截断策略使得文本能够在满足预训练模型输入的要求下，</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较少的损失上下文信息，提分效果显著。使用该文本截断策略之前，一直无法提升至0.6+。</a:t>
            </a:r>
            <a:endParaRPr lang="zh-CN" altLang="en-US" sz="32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27671" name="矩形 35867"/>
          <p:cNvSpPr/>
          <p:nvPr/>
        </p:nvSpPr>
        <p:spPr>
          <a:xfrm>
            <a:off x="4640263" y="4697413"/>
            <a:ext cx="17257712" cy="2398395"/>
          </a:xfrm>
          <a:prstGeom prst="rect">
            <a:avLst/>
          </a:prstGeom>
          <a:noFill/>
          <a:ln w="25400">
            <a:noFill/>
          </a:ln>
        </p:spPr>
        <p:txBody>
          <a:bodyPr wrap="square" lIns="91440" tIns="91440" rIns="91440" bIns="91440" anchor="t">
            <a:spAutoFit/>
          </a:bodyPr>
          <a:p>
            <a:pPr hangingPunct="0">
              <a:lnSpc>
                <a:spcPct val="150000"/>
              </a:lnSpc>
            </a:pPr>
            <a:r>
              <a:rPr lang="en-US" altLang="zh-CN" sz="3200">
                <a:solidFill>
                  <a:srgbClr val="333F50"/>
                </a:solidFill>
                <a:latin typeface="微软雅黑" panose="020B0503020204020204" charset="-122"/>
                <a:ea typeface="微软雅黑" panose="020B0503020204020204" charset="-122"/>
                <a:sym typeface="微软雅黑" panose="020B0503020204020204" charset="-122"/>
              </a:rPr>
              <a:t>nezha</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large</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wwm</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预训练模型是我们队试过效果是最好的模型，单个的</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nezha</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large</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wwm</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加上之前的技巧就</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能达到0.64+。</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nezha</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b</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ase、</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nezha</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base</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wwm</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和</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wobert在该任务上效果相差不多，大约0.63+，roberta-wwm-large-ext、bert-wwm-ext大约0.62+。</a:t>
            </a:r>
            <a:endParaRPr lang="zh-CN" altLang="en-US" sz="32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27672" name="矩形 35868"/>
          <p:cNvSpPr/>
          <p:nvPr/>
        </p:nvSpPr>
        <p:spPr>
          <a:xfrm>
            <a:off x="4705350" y="7469188"/>
            <a:ext cx="17191038" cy="1462405"/>
          </a:xfrm>
          <a:prstGeom prst="rect">
            <a:avLst/>
          </a:prstGeom>
          <a:noFill/>
          <a:ln w="25400">
            <a:noFill/>
          </a:ln>
        </p:spPr>
        <p:txBody>
          <a:bodyPr wrap="square" lIns="91440" tIns="91440" rIns="91440" bIns="91440" anchor="t">
            <a:spAutoFit/>
          </a:bodyPr>
          <a:p>
            <a:pPr hangingPunct="0">
              <a:lnSpc>
                <a:spcPct val="130000"/>
              </a:lnSpc>
              <a:buSzTx/>
              <a:buFontTx/>
            </a:pPr>
            <a:r>
              <a:rPr lang="zh-CN" altLang="en-US" sz="3200">
                <a:solidFill>
                  <a:srgbClr val="333F50"/>
                </a:solidFill>
                <a:latin typeface="微软雅黑" panose="020B0503020204020204" charset="-122"/>
                <a:ea typeface="微软雅黑" panose="020B0503020204020204" charset="-122"/>
              </a:rPr>
              <a:t>使用随机替换和对抗训练能够缓解Exposure Bias，使用这两个</a:t>
            </a:r>
            <a:r>
              <a:rPr lang="en-US" altLang="zh-CN" sz="3200">
                <a:solidFill>
                  <a:srgbClr val="333F50"/>
                </a:solidFill>
                <a:latin typeface="微软雅黑" panose="020B0503020204020204" charset="-122"/>
                <a:ea typeface="微软雅黑" panose="020B0503020204020204" charset="-122"/>
              </a:rPr>
              <a:t>trick</a:t>
            </a:r>
            <a:r>
              <a:rPr lang="zh-CN" altLang="en-US" sz="3200">
                <a:solidFill>
                  <a:srgbClr val="333F50"/>
                </a:solidFill>
                <a:latin typeface="微软雅黑" panose="020B0503020204020204" charset="-122"/>
                <a:ea typeface="微软雅黑" panose="020B0503020204020204" charset="-122"/>
              </a:rPr>
              <a:t>后</a:t>
            </a:r>
            <a:r>
              <a:rPr lang="zh-CN" altLang="en-US" sz="3200">
                <a:solidFill>
                  <a:srgbClr val="333F50"/>
                </a:solidFill>
                <a:latin typeface="微软雅黑" panose="020B0503020204020204" charset="-122"/>
                <a:ea typeface="微软雅黑" panose="020B0503020204020204" charset="-122"/>
              </a:rPr>
              <a:t>效果提升也比较明显，大约有百分之二提升。</a:t>
            </a:r>
            <a:endParaRPr lang="zh-CN" altLang="en-US" sz="32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27673" name="矩形 35882"/>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sz="4000">
                <a:solidFill>
                  <a:srgbClr val="333F50"/>
                </a:solidFill>
                <a:latin typeface="微软雅黑" panose="020B0503020204020204" charset="-122"/>
                <a:ea typeface="微软雅黑" panose="020B0503020204020204" charset="-122"/>
                <a:sym typeface="微软雅黑" panose="020B0503020204020204" charset="-122"/>
              </a:rPr>
              <a:t>总结</a:t>
            </a:r>
            <a:endParaRPr lang="zh-CN" sz="4000">
              <a:solidFill>
                <a:srgbClr val="333F50"/>
              </a:solidFill>
              <a:latin typeface="微软雅黑" panose="020B0503020204020204" charset="-122"/>
              <a:ea typeface="微软雅黑" panose="020B0503020204020204" charset="-122"/>
              <a:sym typeface="微软雅黑" panose="020B0503020204020204" charset="-122"/>
            </a:endParaRPr>
          </a:p>
        </p:txBody>
      </p:sp>
      <p:grpSp>
        <p:nvGrpSpPr>
          <p:cNvPr id="27674" name="组合 1"/>
          <p:cNvGrpSpPr/>
          <p:nvPr/>
        </p:nvGrpSpPr>
        <p:grpSpPr>
          <a:xfrm>
            <a:off x="3138488" y="9680575"/>
            <a:ext cx="1284287" cy="1284288"/>
            <a:chOff x="0" y="0"/>
            <a:chExt cx="1284612" cy="1284612"/>
          </a:xfrm>
        </p:grpSpPr>
        <p:grpSp>
          <p:nvGrpSpPr>
            <p:cNvPr id="27675" name="组合 2"/>
            <p:cNvGrpSpPr/>
            <p:nvPr/>
          </p:nvGrpSpPr>
          <p:grpSpPr>
            <a:xfrm>
              <a:off x="0" y="0"/>
              <a:ext cx="1284612" cy="1284612"/>
              <a:chOff x="0" y="0"/>
              <a:chExt cx="1284612" cy="1284612"/>
            </a:xfrm>
          </p:grpSpPr>
          <p:grpSp>
            <p:nvGrpSpPr>
              <p:cNvPr id="27676" name="组合 3"/>
              <p:cNvGrpSpPr/>
              <p:nvPr/>
            </p:nvGrpSpPr>
            <p:grpSpPr>
              <a:xfrm>
                <a:off x="0" y="0"/>
                <a:ext cx="1284612" cy="1284612"/>
                <a:chOff x="0" y="0"/>
                <a:chExt cx="1284612" cy="1284612"/>
              </a:xfrm>
            </p:grpSpPr>
            <p:sp>
              <p:nvSpPr>
                <p:cNvPr id="27677" name="椭圆 4"/>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7678" name="椭圆 5"/>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7679" name="椭圆 6"/>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7680" name="矩形 7"/>
            <p:cNvSpPr/>
            <p:nvPr/>
          </p:nvSpPr>
          <p:spPr>
            <a:xfrm>
              <a:off x="293007" y="23181"/>
              <a:ext cx="595146" cy="116806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4</a:t>
              </a:r>
              <a:endParaRPr lang="en-US" altLang="zh-CN" sz="6400" b="1">
                <a:solidFill>
                  <a:srgbClr val="333F50"/>
                </a:solidFill>
                <a:latin typeface="Calibri" panose="020F0502020204030204" charset="0"/>
              </a:endParaRPr>
            </a:p>
          </p:txBody>
        </p:sp>
      </p:grpSp>
      <p:sp>
        <p:nvSpPr>
          <p:cNvPr id="27681" name="矩形 8"/>
          <p:cNvSpPr/>
          <p:nvPr/>
        </p:nvSpPr>
        <p:spPr>
          <a:xfrm>
            <a:off x="4705350" y="9569450"/>
            <a:ext cx="17192625" cy="1462405"/>
          </a:xfrm>
          <a:prstGeom prst="rect">
            <a:avLst/>
          </a:prstGeom>
          <a:noFill/>
          <a:ln w="25400">
            <a:noFill/>
          </a:ln>
        </p:spPr>
        <p:txBody>
          <a:bodyPr wrap="square" lIns="91440" tIns="91440" rIns="91440" bIns="91440" anchor="t">
            <a:spAutoFit/>
          </a:bodyPr>
          <a:p>
            <a:pPr hangingPunct="0">
              <a:lnSpc>
                <a:spcPct val="130000"/>
              </a:lnSpc>
              <a:buSzTx/>
            </a:pPr>
            <a:r>
              <a:rPr lang="zh-CN" altLang="en-US" sz="3200">
                <a:solidFill>
                  <a:srgbClr val="333F50"/>
                </a:solidFill>
                <a:latin typeface="微软雅黑" panose="020B0503020204020204" charset="-122"/>
                <a:ea typeface="微软雅黑" panose="020B0503020204020204" charset="-122"/>
                <a:sym typeface="Calibri" panose="020F0502020204030204" charset="0"/>
              </a:rPr>
              <a:t>不使用交叉验证，不划分验证集的情况下，使用全部训练数据进行训练，大约第12个epoch效果最好。</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使用交叉验证后效果会优于全量训练的结果，缺点是训练推断时间太长。</a:t>
            </a:r>
            <a:endParaRPr lang="zh-CN" altLang="en-US" sz="3200">
              <a:solidFill>
                <a:srgbClr val="333F50"/>
              </a:solidFill>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图片 8192" descr="pasted-image.pdf"/>
          <p:cNvPicPr>
            <a:picLocks noChangeAspect="1"/>
          </p:cNvPicPr>
          <p:nvPr/>
        </p:nvPicPr>
        <p:blipFill>
          <a:blip r:embed="rId1"/>
          <a:stretch>
            <a:fillRect/>
          </a:stretch>
        </p:blipFill>
        <p:spPr>
          <a:xfrm>
            <a:off x="5221288" y="4781550"/>
            <a:ext cx="13939837" cy="3797300"/>
          </a:xfrm>
          <a:prstGeom prst="rect">
            <a:avLst/>
          </a:prstGeom>
          <a:noFill/>
          <a:ln w="12700">
            <a:noFill/>
          </a:ln>
        </p:spPr>
      </p:pic>
      <p:sp>
        <p:nvSpPr>
          <p:cNvPr id="9218" name="副标题 8193"/>
          <p:cNvSpPr/>
          <p:nvPr>
            <p:ph type="subTitle" idx="1"/>
          </p:nvPr>
        </p:nvSpPr>
        <p:spPr>
          <a:xfrm>
            <a:off x="6740525" y="6823075"/>
            <a:ext cx="10901363" cy="1022350"/>
          </a:xfrm>
        </p:spPr>
        <p:txBody>
          <a:bodyPr vert="horz" wrap="square" lIns="71437" tIns="71437" rIns="71437" bIns="71437" anchor="t"/>
          <a:p>
            <a:pPr defTabSz="821055">
              <a:lnSpc>
                <a:spcPct val="110000"/>
              </a:lnSpc>
              <a:spcBef>
                <a:spcPct val="0"/>
              </a:spcBef>
              <a:buClrTx/>
              <a:buSzTx/>
              <a:buFontTx/>
            </a:pPr>
            <a:r>
              <a:rPr lang="en-US" altLang="zh-CN" sz="2400" kern="1200" baseline="0">
                <a:solidFill>
                  <a:srgbClr val="FFFFFF"/>
                </a:solidFill>
                <a:latin typeface="Alibaba PuHuiTi" charset="0"/>
                <a:ea typeface="+mn-ea"/>
                <a:cs typeface="+mn-cs"/>
                <a:sym typeface="Alibaba PuHuiTi" charset="0"/>
              </a:rPr>
              <a:t>Traditional Chinese Medicine</a:t>
            </a:r>
            <a:endParaRPr lang="en-US" altLang="zh-CN" sz="2400" kern="1200" baseline="0">
              <a:solidFill>
                <a:srgbClr val="FFFFFF"/>
              </a:solidFill>
              <a:latin typeface="Alibaba PuHuiTi" charset="0"/>
              <a:ea typeface="+mn-ea"/>
              <a:cs typeface="+mn-cs"/>
              <a:sym typeface="Alibaba PuHuiTi" charset="0"/>
            </a:endParaRPr>
          </a:p>
          <a:p>
            <a:pPr defTabSz="821055">
              <a:lnSpc>
                <a:spcPct val="110000"/>
              </a:lnSpc>
              <a:spcBef>
                <a:spcPct val="0"/>
              </a:spcBef>
              <a:buClrTx/>
              <a:buSzTx/>
              <a:buFontTx/>
            </a:pPr>
            <a:r>
              <a:rPr lang="en-US" altLang="zh-CN" sz="2400" kern="1200" baseline="0">
                <a:solidFill>
                  <a:srgbClr val="FFFFFF"/>
                </a:solidFill>
                <a:latin typeface="Alibaba PuHuiTi" charset="0"/>
                <a:ea typeface="+mn-ea"/>
                <a:cs typeface="+mn-cs"/>
                <a:sym typeface="Alibaba PuHuiTi" charset="0"/>
              </a:rPr>
              <a:t>AI Competition</a:t>
            </a:r>
            <a:endParaRPr lang="en-US" altLang="zh-CN" sz="2400" kern="1200" baseline="0">
              <a:solidFill>
                <a:srgbClr val="FFFFFF"/>
              </a:solidFill>
              <a:latin typeface="Alibaba PuHuiTi" charset="0"/>
              <a:ea typeface="Alibaba PuHuiTi" charset="0"/>
              <a:cs typeface="+mn-cs"/>
              <a:sym typeface="Alibaba PuHuiTi" charset="0"/>
            </a:endParaRPr>
          </a:p>
        </p:txBody>
      </p:sp>
      <p:sp>
        <p:nvSpPr>
          <p:cNvPr id="8195" name="矩形 8194" descr="中医药天池大数据竞赛"/>
          <p:cNvSpPr/>
          <p:nvPr/>
        </p:nvSpPr>
        <p:spPr>
          <a:xfrm>
            <a:off x="6329363" y="5513388"/>
            <a:ext cx="11723688" cy="1260475"/>
          </a:xfrm>
          <a:prstGeom prst="rect">
            <a:avLst/>
          </a:prstGeom>
          <a:noFill/>
          <a:ln w="25400">
            <a:noFill/>
          </a:ln>
        </p:spPr>
        <p:txBody>
          <a:bodyPr vert="horz" wrap="square" lIns="71437" tIns="71437" rIns="71437" bIns="71437" anchor="ctr">
            <a:normAutofit/>
          </a:bodyPr>
          <a:p>
            <a:pPr marL="0" marR="0" indent="0" algn="ctr" defTabSz="2443480" rtl="0" eaLnBrk="1" fontAlgn="base" latinLnBrk="0" hangingPunct="0">
              <a:lnSpc>
                <a:spcPct val="100000"/>
              </a:lnSpc>
              <a:spcBef>
                <a:spcPct val="0"/>
              </a:spcBef>
              <a:spcAft>
                <a:spcPct val="0"/>
              </a:spcAft>
              <a:buClrTx/>
              <a:buSzTx/>
              <a:buFontTx/>
              <a:buNone/>
            </a:pPr>
            <a:r>
              <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mn-ea"/>
                <a:cs typeface="Alibaba PuHuiTi Medium" charset="0"/>
                <a:sym typeface="Alibaba PuHuiTi Medium" charset="0"/>
              </a:rPr>
              <a:t>中医药天池大数据竞赛</a:t>
            </a:r>
            <a:endPar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Alibaba PuHuiTi Medium" charset="0"/>
              <a:cs typeface="+mn-cs"/>
              <a:sym typeface="Alibaba PuHuiTi Medium" charset="0"/>
            </a:endParaRPr>
          </a:p>
        </p:txBody>
      </p:sp>
      <p:sp>
        <p:nvSpPr>
          <p:cNvPr id="7173" name="矩形 7172"/>
          <p:cNvSpPr/>
          <p:nvPr/>
        </p:nvSpPr>
        <p:spPr>
          <a:xfrm>
            <a:off x="8259286" y="9867900"/>
            <a:ext cx="7863840" cy="2899410"/>
          </a:xfrm>
          <a:prstGeom prst="rect">
            <a:avLst/>
          </a:prstGeom>
          <a:noFill/>
          <a:ln w="25400">
            <a:noFill/>
          </a:ln>
        </p:spPr>
        <p:txBody>
          <a:bodyPr vert="horz" wrap="none" lIns="71437" tIns="71437" rIns="71437" bIns="71437" anchor="t">
            <a:spAutoFit/>
          </a:bodyPr>
          <a:p>
            <a:pPr marL="0" marR="0" indent="0" algn="ctr" defTabSz="2443480" rtl="0" eaLnBrk="1" fontAlgn="base" latinLnBrk="0" hangingPunct="0">
              <a:lnSpc>
                <a:spcPct val="140000"/>
              </a:lnSpc>
              <a:spcBef>
                <a:spcPct val="0"/>
              </a:spcBef>
              <a:spcAft>
                <a:spcPct val="0"/>
              </a:spcAft>
              <a:buClrTx/>
              <a:buSzTx/>
              <a:buFontTx/>
              <a:buNone/>
            </a:pPr>
            <a:r>
              <a:rPr kumimoji="0" lang="zh-CN" altLang="en-US" sz="32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团队：wodejiafeiyulnano-</a:t>
            </a:r>
            <a:endParaRPr kumimoji="0" lang="zh-CN" altLang="en-US" sz="32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endParaRPr>
          </a:p>
          <a:p>
            <a:pPr marL="0" marR="0" indent="0" algn="ctr" defTabSz="2443480" rtl="0" eaLnBrk="1" fontAlgn="base" latinLnBrk="0" hangingPunct="0">
              <a:lnSpc>
                <a:spcPct val="140000"/>
              </a:lnSpc>
              <a:spcBef>
                <a:spcPct val="0"/>
              </a:spcBef>
              <a:spcAft>
                <a:spcPct val="0"/>
              </a:spcAft>
              <a:buClrTx/>
              <a:buSzTx/>
              <a:buFontTx/>
              <a:buNone/>
            </a:pPr>
            <a:r>
              <a:rPr kumimoji="0" lang="zh-CN" altLang="en-US" sz="32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公司：杭州中软安人网络通信股份有限公司</a:t>
            </a:r>
            <a:endParaRPr kumimoji="0" lang="zh-CN" altLang="en-US" sz="32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endParaRPr>
          </a:p>
          <a:p>
            <a:pPr marL="0" marR="0" indent="0" algn="ctr" defTabSz="2443480" rtl="0" eaLnBrk="1" fontAlgn="base" latinLnBrk="0" hangingPunct="0">
              <a:lnSpc>
                <a:spcPct val="140000"/>
              </a:lnSpc>
              <a:spcBef>
                <a:spcPct val="0"/>
              </a:spcBef>
              <a:spcAft>
                <a:spcPct val="0"/>
              </a:spcAft>
              <a:buClrTx/>
              <a:buSzTx/>
              <a:buFontTx/>
              <a:buNone/>
            </a:pPr>
            <a:r>
              <a:rPr kumimoji="0" lang="zh-CN" altLang="en-US" sz="32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队长：康一帅</a:t>
            </a:r>
            <a:endParaRPr kumimoji="0" lang="zh-CN" altLang="en-US" sz="32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endParaRPr>
          </a:p>
          <a:p>
            <a:pPr marL="0" marR="0" indent="0" algn="ctr" defTabSz="2443480" rtl="0" eaLnBrk="1" fontAlgn="base" latinLnBrk="0" hangingPunct="0">
              <a:lnSpc>
                <a:spcPct val="140000"/>
              </a:lnSpc>
              <a:spcBef>
                <a:spcPct val="0"/>
              </a:spcBef>
              <a:spcAft>
                <a:spcPct val="0"/>
              </a:spcAft>
              <a:buClrTx/>
              <a:buSzTx/>
              <a:buFontTx/>
              <a:buNone/>
            </a:pPr>
            <a:r>
              <a:rPr kumimoji="0" lang="zh-CN" altLang="en-US" sz="32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队员：邵陈杰</a:t>
            </a:r>
            <a:endParaRPr kumimoji="0" lang="zh-CN" altLang="en-US" sz="3200" b="0" i="0" u="none" strike="noStrike" kern="1200" cap="none" spc="0" normalizeH="0" baseline="0" noProof="1">
              <a:solidFill>
                <a:srgbClr val="FFFFFF"/>
              </a:solidFill>
              <a:effectLst>
                <a:outerShdw blurRad="38100" dist="38100" dir="2700000">
                  <a:srgbClr val="C0C0C0"/>
                </a:outerShdw>
              </a:effectLst>
              <a:latin typeface="Alibaba PuHuiTi" charset="0"/>
              <a:ea typeface="Alibaba PuHuiTi" charset="0"/>
              <a:cs typeface="+mn-cs"/>
              <a:sym typeface="Alibaba PuHuiTi" charset="0"/>
            </a:endParaRPr>
          </a:p>
        </p:txBody>
      </p:sp>
    </p:spTree>
  </p:cSld>
  <p:clrMapOvr>
    <a:masterClrMapping/>
  </p:clrMapOvr>
  <p:transition spd="slow">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673" name="组合 35843"/>
          <p:cNvGrpSpPr/>
          <p:nvPr/>
        </p:nvGrpSpPr>
        <p:grpSpPr>
          <a:xfrm>
            <a:off x="3100388" y="2722563"/>
            <a:ext cx="1284287" cy="1284287"/>
            <a:chOff x="0" y="0"/>
            <a:chExt cx="1284612" cy="1284612"/>
          </a:xfrm>
        </p:grpSpPr>
        <p:grpSp>
          <p:nvGrpSpPr>
            <p:cNvPr id="28674" name="组合 35844"/>
            <p:cNvGrpSpPr/>
            <p:nvPr/>
          </p:nvGrpSpPr>
          <p:grpSpPr>
            <a:xfrm>
              <a:off x="0" y="0"/>
              <a:ext cx="1284612" cy="1284612"/>
              <a:chOff x="0" y="0"/>
              <a:chExt cx="1284612" cy="1284612"/>
            </a:xfrm>
          </p:grpSpPr>
          <p:grpSp>
            <p:nvGrpSpPr>
              <p:cNvPr id="28675" name="组合 35845"/>
              <p:cNvGrpSpPr/>
              <p:nvPr/>
            </p:nvGrpSpPr>
            <p:grpSpPr>
              <a:xfrm>
                <a:off x="0" y="0"/>
                <a:ext cx="1284612" cy="1284612"/>
                <a:chOff x="0" y="0"/>
                <a:chExt cx="1284612" cy="1284612"/>
              </a:xfrm>
            </p:grpSpPr>
            <p:sp>
              <p:nvSpPr>
                <p:cNvPr id="28676" name="椭圆 35846"/>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8677" name="椭圆 35847"/>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8678" name="椭圆 35848"/>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8679" name="矩形 35849"/>
            <p:cNvSpPr/>
            <p:nvPr/>
          </p:nvSpPr>
          <p:spPr>
            <a:xfrm>
              <a:off x="276128" y="14989"/>
              <a:ext cx="595146" cy="1168061"/>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5</a:t>
              </a:r>
              <a:endParaRPr lang="en-US" altLang="zh-CN" sz="6400" b="1">
                <a:solidFill>
                  <a:srgbClr val="333F50"/>
                </a:solidFill>
                <a:latin typeface="Calibri" panose="020F0502020204030204" charset="0"/>
              </a:endParaRPr>
            </a:p>
          </p:txBody>
        </p:sp>
      </p:grpSp>
      <p:grpSp>
        <p:nvGrpSpPr>
          <p:cNvPr id="28680" name="组合 35850"/>
          <p:cNvGrpSpPr/>
          <p:nvPr/>
        </p:nvGrpSpPr>
        <p:grpSpPr>
          <a:xfrm>
            <a:off x="3127375" y="5124450"/>
            <a:ext cx="1284288" cy="1285875"/>
            <a:chOff x="0" y="0"/>
            <a:chExt cx="1284612" cy="1284612"/>
          </a:xfrm>
        </p:grpSpPr>
        <p:grpSp>
          <p:nvGrpSpPr>
            <p:cNvPr id="28681" name="组合 35851"/>
            <p:cNvGrpSpPr/>
            <p:nvPr/>
          </p:nvGrpSpPr>
          <p:grpSpPr>
            <a:xfrm>
              <a:off x="0" y="0"/>
              <a:ext cx="1284612" cy="1284612"/>
              <a:chOff x="0" y="0"/>
              <a:chExt cx="1284612" cy="1284612"/>
            </a:xfrm>
          </p:grpSpPr>
          <p:grpSp>
            <p:nvGrpSpPr>
              <p:cNvPr id="28682" name="组合 35852"/>
              <p:cNvGrpSpPr/>
              <p:nvPr/>
            </p:nvGrpSpPr>
            <p:grpSpPr>
              <a:xfrm>
                <a:off x="0" y="0"/>
                <a:ext cx="1284612" cy="1284612"/>
                <a:chOff x="0" y="0"/>
                <a:chExt cx="1284612" cy="1284612"/>
              </a:xfrm>
            </p:grpSpPr>
            <p:sp>
              <p:nvSpPr>
                <p:cNvPr id="28683" name="椭圆 35853"/>
                <p:cNvSpPr/>
                <p:nvPr/>
              </p:nvSpPr>
              <p:spPr>
                <a:xfrm>
                  <a:off x="0" y="0"/>
                  <a:ext cx="1284612" cy="1284612"/>
                </a:xfrm>
                <a:prstGeom prst="ellipse">
                  <a:avLst/>
                </a:prstGeom>
                <a:gradFill rotWithShape="0">
                  <a:gsLst>
                    <a:gs pos="0">
                      <a:srgbClr val="FFFFFF"/>
                    </a:gs>
                    <a:gs pos="100000">
                      <a:srgbClr val="BFBFBF"/>
                    </a:gs>
                  </a:gsLst>
                  <a:path path="rect">
                    <a:fillToRect l="119635" t="37720" r="-19635" b="62280"/>
                  </a:path>
                  <a:tileRect/>
                </a:gradFill>
                <a:ln w="25400">
                  <a:noFill/>
                </a:ln>
                <a:effectLst>
                  <a:outerShdw dist="76201" dir="8100000" algn="ctr" rotWithShape="0">
                    <a:srgbClr val="000000">
                      <a:alpha val="4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28684" name="椭圆 35854"/>
                <p:cNvSpPr/>
                <p:nvPr/>
              </p:nvSpPr>
              <p:spPr>
                <a:xfrm>
                  <a:off x="45427" y="45504"/>
                  <a:ext cx="1190397" cy="1190397"/>
                </a:xfrm>
                <a:prstGeom prst="ellipse">
                  <a:avLst/>
                </a:prstGeom>
                <a:gradFill rotWithShape="0">
                  <a:gsLst>
                    <a:gs pos="0">
                      <a:srgbClr val="FFFFFF">
                        <a:alpha val="100000"/>
                      </a:srgbClr>
                    </a:gs>
                    <a:gs pos="29999">
                      <a:srgbClr val="FFFFFF">
                        <a:alpha val="100000"/>
                      </a:srgbClr>
                    </a:gs>
                    <a:gs pos="100000">
                      <a:srgbClr val="D9D9D9">
                        <a:alpha val="10000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8685" name="椭圆 35855"/>
              <p:cNvSpPr/>
              <p:nvPr/>
            </p:nvSpPr>
            <p:spPr>
              <a:xfrm rot="406769">
                <a:off x="90123" y="76945"/>
                <a:ext cx="1115749" cy="1115749"/>
              </a:xfrm>
              <a:prstGeom prst="ellipse">
                <a:avLst/>
              </a:prstGeom>
              <a:gradFill rotWithShape="0">
                <a:gsLst>
                  <a:gs pos="0">
                    <a:srgbClr val="FFFFFF">
                      <a:alpha val="100000"/>
                    </a:srgbClr>
                  </a:gs>
                  <a:gs pos="29999">
                    <a:srgbClr val="FFFFFF">
                      <a:alpha val="70001"/>
                    </a:srgbClr>
                  </a:gs>
                  <a:gs pos="100000">
                    <a:srgbClr val="BFBFBF">
                      <a:alpha val="0"/>
                    </a:srgbClr>
                  </a:gs>
                </a:gsLst>
                <a:lin ang="18900000"/>
                <a:tileRect/>
              </a:gra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28686" name="矩形 35856"/>
            <p:cNvSpPr/>
            <p:nvPr/>
          </p:nvSpPr>
          <p:spPr>
            <a:xfrm>
              <a:off x="303585" y="55813"/>
              <a:ext cx="595145" cy="1166618"/>
            </a:xfrm>
            <a:prstGeom prst="rect">
              <a:avLst/>
            </a:prstGeom>
            <a:noFill/>
            <a:ln w="25400">
              <a:noFill/>
            </a:ln>
          </p:spPr>
          <p:txBody>
            <a:bodyPr wrap="none" lIns="91440" tIns="91440" rIns="91440" bIns="91440" anchor="t">
              <a:spAutoFit/>
            </a:bodyPr>
            <a:p>
              <a:pPr hangingPunct="0"/>
              <a:r>
                <a:rPr lang="en-US" altLang="zh-CN" sz="6400" b="1">
                  <a:solidFill>
                    <a:srgbClr val="333F50"/>
                  </a:solidFill>
                  <a:latin typeface="Calibri" panose="020F0502020204030204" charset="0"/>
                </a:rPr>
                <a:t>6</a:t>
              </a:r>
              <a:endParaRPr lang="en-US" altLang="zh-CN" sz="6400" b="1">
                <a:solidFill>
                  <a:srgbClr val="333F50"/>
                </a:solidFill>
                <a:latin typeface="Calibri" panose="020F0502020204030204" charset="0"/>
              </a:endParaRPr>
            </a:p>
          </p:txBody>
        </p:sp>
      </p:grpSp>
      <p:sp>
        <p:nvSpPr>
          <p:cNvPr id="28694" name="矩形 35866"/>
          <p:cNvSpPr/>
          <p:nvPr/>
        </p:nvSpPr>
        <p:spPr>
          <a:xfrm>
            <a:off x="4500563" y="2692400"/>
            <a:ext cx="17352962" cy="1462405"/>
          </a:xfrm>
          <a:prstGeom prst="rect">
            <a:avLst/>
          </a:prstGeom>
          <a:noFill/>
          <a:ln w="25400">
            <a:noFill/>
          </a:ln>
        </p:spPr>
        <p:txBody>
          <a:bodyPr wrap="square" lIns="91440" tIns="91440" rIns="91440" bIns="91440" anchor="t">
            <a:spAutoFit/>
          </a:bodyPr>
          <a:p>
            <a:pPr hangingPunct="0">
              <a:lnSpc>
                <a:spcPct val="130000"/>
              </a:lnSpc>
            </a:pPr>
            <a:r>
              <a:rPr lang="zh-CN" altLang="en-US" sz="3200">
                <a:solidFill>
                  <a:srgbClr val="333F50"/>
                </a:solidFill>
                <a:latin typeface="微软雅黑" panose="020B0503020204020204" charset="-122"/>
                <a:ea typeface="微软雅黑" panose="020B0503020204020204" charset="-122"/>
                <a:sym typeface="微软雅黑" panose="020B0503020204020204" charset="-122"/>
              </a:rPr>
              <a:t>伪标签是一个比较常用的</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trick</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，在该生成任务上，使用伪标签有细微的提升，大约万分之二左右。</a:t>
            </a:r>
            <a:endParaRPr lang="zh-CN" altLang="en-US" sz="32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28695" name="矩形 35867"/>
          <p:cNvSpPr/>
          <p:nvPr/>
        </p:nvSpPr>
        <p:spPr>
          <a:xfrm>
            <a:off x="4640263" y="5186363"/>
            <a:ext cx="17257712" cy="822325"/>
          </a:xfrm>
          <a:prstGeom prst="rect">
            <a:avLst/>
          </a:prstGeom>
          <a:noFill/>
          <a:ln w="25400">
            <a:noFill/>
          </a:ln>
        </p:spPr>
        <p:txBody>
          <a:bodyPr wrap="square" lIns="91440" tIns="91440" rIns="91440" bIns="91440" anchor="t">
            <a:spAutoFit/>
          </a:bodyPr>
          <a:p>
            <a:pPr hangingPunct="0">
              <a:lnSpc>
                <a:spcPct val="130000"/>
              </a:lnSpc>
            </a:pPr>
            <a:r>
              <a:rPr lang="zh-CN" altLang="en-US" sz="3200">
                <a:solidFill>
                  <a:srgbClr val="333F50"/>
                </a:solidFill>
                <a:latin typeface="微软雅黑" panose="020B0503020204020204" charset="-122"/>
                <a:ea typeface="微软雅黑" panose="020B0503020204020204" charset="-122"/>
                <a:sym typeface="微软雅黑" panose="020B0503020204020204" charset="-122"/>
              </a:rPr>
              <a:t>梯度累积使得能够用较大的</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batch size</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训练</a:t>
            </a:r>
            <a:r>
              <a:rPr lang="en-US" altLang="zh-CN" sz="3200">
                <a:solidFill>
                  <a:srgbClr val="333F50"/>
                </a:solidFill>
                <a:latin typeface="微软雅黑" panose="020B0503020204020204" charset="-122"/>
                <a:ea typeface="微软雅黑" panose="020B0503020204020204" charset="-122"/>
                <a:sym typeface="微软雅黑" panose="020B0503020204020204" charset="-122"/>
              </a:rPr>
              <a:t>large</a:t>
            </a:r>
            <a:r>
              <a:rPr lang="zh-CN" altLang="en-US" sz="3200">
                <a:solidFill>
                  <a:srgbClr val="333F50"/>
                </a:solidFill>
                <a:latin typeface="微软雅黑" panose="020B0503020204020204" charset="-122"/>
                <a:ea typeface="微软雅黑" panose="020B0503020204020204" charset="-122"/>
                <a:sym typeface="微软雅黑" panose="020B0503020204020204" charset="-122"/>
              </a:rPr>
              <a:t>模型，分数上也有细微的提升。</a:t>
            </a:r>
            <a:endParaRPr lang="zh-CN" altLang="en-US" sz="32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28697" name="矩形 35882"/>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sz="4000">
                <a:solidFill>
                  <a:srgbClr val="333F50"/>
                </a:solidFill>
                <a:latin typeface="微软雅黑" panose="020B0503020204020204" charset="-122"/>
                <a:ea typeface="微软雅黑" panose="020B0503020204020204" charset="-122"/>
                <a:sym typeface="微软雅黑" panose="020B0503020204020204" charset="-122"/>
              </a:rPr>
              <a:t>总结</a:t>
            </a:r>
            <a:endParaRPr lang="zh-CN" sz="4000">
              <a:solidFill>
                <a:srgbClr val="333F5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slow">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36864" descr="pasted-image.pdf"/>
          <p:cNvPicPr>
            <a:picLocks noChangeAspect="1"/>
          </p:cNvPicPr>
          <p:nvPr/>
        </p:nvPicPr>
        <p:blipFill>
          <a:blip r:embed="rId1"/>
          <a:stretch>
            <a:fillRect/>
          </a:stretch>
        </p:blipFill>
        <p:spPr>
          <a:xfrm>
            <a:off x="6440488" y="3557588"/>
            <a:ext cx="11501437" cy="6599237"/>
          </a:xfrm>
          <a:prstGeom prst="rect">
            <a:avLst/>
          </a:prstGeom>
          <a:noFill/>
          <a:ln w="12700">
            <a:noFill/>
          </a:ln>
        </p:spPr>
      </p:pic>
      <p:sp>
        <p:nvSpPr>
          <p:cNvPr id="29698" name="矩形 36865"/>
          <p:cNvSpPr/>
          <p:nvPr/>
        </p:nvSpPr>
        <p:spPr>
          <a:xfrm>
            <a:off x="5524500" y="5432425"/>
            <a:ext cx="13335000" cy="2849563"/>
          </a:xfrm>
          <a:prstGeom prst="rect">
            <a:avLst/>
          </a:prstGeom>
          <a:noFill/>
          <a:ln w="25400">
            <a:noFill/>
          </a:ln>
          <a:effectLst>
            <a:outerShdw dist="76201" dir="2699999" algn="ctr" rotWithShape="0">
              <a:srgbClr val="000000">
                <a:alpha val="39999"/>
              </a:srgbClr>
            </a:outerShdw>
          </a:effectLst>
        </p:spPr>
        <p:txBody>
          <a:bodyPr wrap="square" lIns="91440" tIns="91440" rIns="91440" bIns="91440" anchor="t">
            <a:spAutoFit/>
          </a:bodyPr>
          <a:p>
            <a:pPr algn="ctr" hangingPunct="0"/>
            <a:r>
              <a:rPr lang="en-US" altLang="zh-CN" sz="17500">
                <a:solidFill>
                  <a:srgbClr val="FFFFFF"/>
                </a:solidFill>
                <a:latin typeface="Broadway" panose="04040905080B02020502" charset="0"/>
                <a:sym typeface="Broadway" panose="04040905080B02020502" charset="0"/>
              </a:rPr>
              <a:t>THANKS</a:t>
            </a:r>
            <a:endParaRPr lang="en-US" altLang="zh-CN" sz="17500">
              <a:solidFill>
                <a:srgbClr val="FFFFFF"/>
              </a:solidFill>
              <a:latin typeface="Broadway" panose="04040905080B02020502" charset="0"/>
              <a:ea typeface="Broadway" panose="04040905080B02020502" charset="0"/>
              <a:sym typeface="Broadway" panose="04040905080B02020502" charset="0"/>
            </a:endParaRPr>
          </a:p>
        </p:txBody>
      </p:sp>
    </p:spTree>
  </p:cSld>
  <p:clrMapOvr>
    <a:masterClrMapping/>
  </p:clrMapOvr>
  <p:transition spd="slow">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9216" descr="pasted-image.pdf"/>
          <p:cNvPicPr>
            <a:picLocks noChangeAspect="1"/>
          </p:cNvPicPr>
          <p:nvPr/>
        </p:nvPicPr>
        <p:blipFill>
          <a:blip r:embed="rId1"/>
          <a:stretch>
            <a:fillRect/>
          </a:stretch>
        </p:blipFill>
        <p:spPr>
          <a:xfrm>
            <a:off x="4719638" y="4787900"/>
            <a:ext cx="14943137" cy="4140200"/>
          </a:xfrm>
          <a:prstGeom prst="rect">
            <a:avLst/>
          </a:prstGeom>
          <a:noFill/>
          <a:ln w="12700">
            <a:noFill/>
          </a:ln>
        </p:spPr>
      </p:pic>
      <p:sp>
        <p:nvSpPr>
          <p:cNvPr id="9218" name="矩形 9217" descr="01"/>
          <p:cNvSpPr/>
          <p:nvPr/>
        </p:nvSpPr>
        <p:spPr>
          <a:xfrm>
            <a:off x="3908425" y="4168775"/>
            <a:ext cx="8129588" cy="5375275"/>
          </a:xfrm>
          <a:prstGeom prst="rect">
            <a:avLst/>
          </a:prstGeom>
          <a:noFill/>
          <a:ln w="25400">
            <a:noFill/>
          </a:ln>
        </p:spPr>
        <p:txBody>
          <a:bodyPr vert="horz" wrap="square" lIns="71437" tIns="71437" rIns="71437" bIns="71437" anchor="ctr">
            <a:spAutoFit/>
          </a:bodyPr>
          <a:p>
            <a:pPr algn="ctr" defTabSz="2443480" hangingPunct="0"/>
            <a:r>
              <a:rPr lang="en-US" altLang="zh-CN" sz="30000">
                <a:solidFill>
                  <a:srgbClr val="FFFFFF"/>
                </a:solidFill>
                <a:effectLst>
                  <a:outerShdw blurRad="38100" dist="38100" dir="2700000">
                    <a:srgbClr val="C0C0C0"/>
                  </a:outerShdw>
                </a:effectLst>
                <a:latin typeface="Alibaba PuHuiTi Light" charset="0"/>
                <a:sym typeface="Alibaba PuHuiTi Light" charset="0"/>
              </a:rPr>
              <a:t>01</a:t>
            </a:r>
            <a:endParaRPr lang="en-US" altLang="zh-CN" sz="30000">
              <a:solidFill>
                <a:srgbClr val="FFFFFF"/>
              </a:solidFill>
              <a:effectLst>
                <a:outerShdw blurRad="38100" dist="38100" dir="2700000">
                  <a:srgbClr val="C0C0C0"/>
                </a:outerShdw>
              </a:effectLst>
              <a:latin typeface="Alibaba PuHuiTi Light" charset="0"/>
              <a:ea typeface="Alibaba PuHuiTi Light" charset="0"/>
              <a:sym typeface="Alibaba PuHuiTi Light" charset="0"/>
            </a:endParaRPr>
          </a:p>
        </p:txBody>
      </p:sp>
      <p:sp>
        <p:nvSpPr>
          <p:cNvPr id="9219" name="矩形 9218" descr="中医药天池大数据竞赛"/>
          <p:cNvSpPr/>
          <p:nvPr/>
        </p:nvSpPr>
        <p:spPr>
          <a:xfrm>
            <a:off x="10328275" y="5637213"/>
            <a:ext cx="14716125" cy="1127125"/>
          </a:xfrm>
          <a:prstGeom prst="rect">
            <a:avLst/>
          </a:prstGeom>
          <a:noFill/>
          <a:ln w="25400">
            <a:noFill/>
          </a:ln>
        </p:spPr>
        <p:txBody>
          <a:bodyPr vert="horz" wrap="square" lIns="71437" tIns="71437" rIns="71437" bIns="71437" anchor="ctr">
            <a:spAutoFit/>
          </a:bodyPr>
          <a:p>
            <a:pPr marL="0" marR="0" indent="0" algn="l" defTabSz="2443480" rtl="0" eaLnBrk="1" fontAlgn="base" latinLnBrk="0" hangingPunct="0">
              <a:lnSpc>
                <a:spcPct val="100000"/>
              </a:lnSpc>
              <a:spcBef>
                <a:spcPct val="0"/>
              </a:spcBef>
              <a:spcAft>
                <a:spcPct val="0"/>
              </a:spcAft>
              <a:buClrTx/>
              <a:buSzTx/>
              <a:buFontTx/>
              <a:buNone/>
            </a:pPr>
            <a:r>
              <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mn-ea"/>
                <a:cs typeface="Alibaba PuHuiTi Medium" charset="0"/>
                <a:sym typeface="Alibaba PuHuiTi Medium" charset="0"/>
              </a:rPr>
              <a:t>问题建模</a:t>
            </a:r>
            <a:endPar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mn-ea"/>
              <a:cs typeface="Alibaba PuHuiTi Medium" charset="0"/>
              <a:sym typeface="Alibaba PuHuiTi Medium" charset="0"/>
            </a:endParaRPr>
          </a:p>
        </p:txBody>
      </p:sp>
      <p:sp>
        <p:nvSpPr>
          <p:cNvPr id="9220" name="矩形 9219" descr="Traditional Chinese Medicine…"/>
          <p:cNvSpPr/>
          <p:nvPr/>
        </p:nvSpPr>
        <p:spPr>
          <a:xfrm>
            <a:off x="10328275" y="6854825"/>
            <a:ext cx="14716125" cy="547688"/>
          </a:xfrm>
          <a:prstGeom prst="rect">
            <a:avLst/>
          </a:prstGeom>
          <a:noFill/>
          <a:ln w="25400">
            <a:noFill/>
          </a:ln>
        </p:spPr>
        <p:txBody>
          <a:bodyPr vert="horz" wrap="square" lIns="71437" tIns="71437" rIns="71437" bIns="71437" anchor="t">
            <a:spAutoFit/>
          </a:bodyPr>
          <a:p>
            <a:pPr marL="0" marR="0" indent="0" algn="l" defTabSz="2443480" rtl="0" eaLnBrk="1" fontAlgn="base" latinLnBrk="0" hangingPunct="0">
              <a:lnSpc>
                <a:spcPct val="110000"/>
              </a:lnSpc>
              <a:spcBef>
                <a:spcPct val="0"/>
              </a:spcBef>
              <a:spcAft>
                <a:spcPct val="0"/>
              </a:spcAft>
              <a:buClrTx/>
              <a:buSzTx/>
              <a:buFontTx/>
              <a:buNone/>
            </a:pPr>
            <a:r>
              <a:rPr kumimoji="0" lang="en-US" altLang="zh-CN" sz="24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Problem modeling</a:t>
            </a:r>
            <a:endParaRPr kumimoji="0" lang="en-US" altLang="zh-CN" sz="24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矩形 10258"/>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333F50"/>
                </a:solidFill>
                <a:latin typeface="微软雅黑" panose="020B0503020204020204" charset="-122"/>
                <a:ea typeface="微软雅黑" panose="020B0503020204020204" charset="-122"/>
                <a:sym typeface="微软雅黑" panose="020B0503020204020204" charset="-122"/>
              </a:rPr>
              <a:t>赛题任务</a:t>
            </a:r>
            <a:endParaRPr lang="zh-CN" altLang="en-US" sz="40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11266" name="矩形 1"/>
          <p:cNvSpPr/>
          <p:nvPr/>
        </p:nvSpPr>
        <p:spPr>
          <a:xfrm>
            <a:off x="800100" y="3552825"/>
            <a:ext cx="5643563" cy="6615113"/>
          </a:xfrm>
          <a:prstGeom prst="rect">
            <a:avLst/>
          </a:prstGeom>
          <a:solidFill>
            <a:srgbClr val="333F50"/>
          </a:solidFill>
          <a:ln w="12700">
            <a:noFill/>
          </a:ln>
        </p:spPr>
        <p:txBody>
          <a:bodyPr wrap="square" lIns="91440" tIns="91440" rIns="91440" bIns="91440" anchor="ctr"/>
          <a:p>
            <a:endParaRPr lang="zh-CN">
              <a:latin typeface="Calibri" panose="020F0502020204030204" charset="0"/>
            </a:endParaRPr>
          </a:p>
        </p:txBody>
      </p:sp>
      <p:sp>
        <p:nvSpPr>
          <p:cNvPr id="11267" name="直接连接符 35840"/>
          <p:cNvSpPr/>
          <p:nvPr/>
        </p:nvSpPr>
        <p:spPr>
          <a:xfrm>
            <a:off x="13665200" y="4970463"/>
            <a:ext cx="3892550" cy="490537"/>
          </a:xfrm>
          <a:prstGeom prst="line">
            <a:avLst/>
          </a:prstGeom>
          <a:ln w="76200" cap="flat" cmpd="sng">
            <a:solidFill>
              <a:srgbClr val="333F50"/>
            </a:solidFill>
            <a:prstDash val="solid"/>
            <a:round/>
            <a:headEnd type="none" w="med" len="med"/>
            <a:tailEnd type="triangle" w="med" len="med"/>
          </a:ln>
        </p:spPr>
        <p:txBody>
          <a:bodyPr wrap="square" lIns="91440" tIns="91440" rIns="91440" bIns="91440" anchor="t"/>
          <a:p>
            <a:endParaRPr lang="zh-CN">
              <a:latin typeface="Calibri" panose="020F0502020204030204" charset="0"/>
            </a:endParaRPr>
          </a:p>
        </p:txBody>
      </p:sp>
      <p:sp>
        <p:nvSpPr>
          <p:cNvPr id="11268" name="直接连接符 35842"/>
          <p:cNvSpPr/>
          <p:nvPr/>
        </p:nvSpPr>
        <p:spPr>
          <a:xfrm flipV="1">
            <a:off x="13850938" y="8637588"/>
            <a:ext cx="3706812" cy="911225"/>
          </a:xfrm>
          <a:prstGeom prst="line">
            <a:avLst/>
          </a:prstGeom>
          <a:ln w="76200" cap="flat" cmpd="sng">
            <a:solidFill>
              <a:srgbClr val="333F50"/>
            </a:solidFill>
            <a:prstDash val="solid"/>
            <a:round/>
            <a:headEnd type="none" w="med" len="med"/>
            <a:tailEnd type="triangle" w="med" len="med"/>
          </a:ln>
        </p:spPr>
        <p:txBody>
          <a:bodyPr wrap="square" lIns="91440" tIns="91440" rIns="91440" bIns="91440" anchor="t"/>
          <a:p>
            <a:endParaRPr lang="zh-CN">
              <a:latin typeface="Calibri" panose="020F0502020204030204" charset="0"/>
            </a:endParaRPr>
          </a:p>
        </p:txBody>
      </p:sp>
      <p:sp>
        <p:nvSpPr>
          <p:cNvPr id="11269" name="直接连接符 35864"/>
          <p:cNvSpPr/>
          <p:nvPr/>
        </p:nvSpPr>
        <p:spPr>
          <a:xfrm>
            <a:off x="6781800" y="3578225"/>
            <a:ext cx="0" cy="6403975"/>
          </a:xfrm>
          <a:prstGeom prst="line">
            <a:avLst/>
          </a:prstGeom>
          <a:ln w="152400" cap="flat" cmpd="sng">
            <a:solidFill>
              <a:srgbClr val="333F50"/>
            </a:solidFill>
            <a:prstDash val="solid"/>
            <a:round/>
            <a:headEnd type="none" w="med" len="med"/>
            <a:tailEnd type="none" w="med" len="med"/>
          </a:ln>
        </p:spPr>
        <p:txBody>
          <a:bodyPr wrap="square" lIns="91440" tIns="91440" rIns="91440" bIns="91440" anchor="t"/>
          <a:p>
            <a:endParaRPr lang="zh-CN">
              <a:latin typeface="Calibri" panose="020F0502020204030204" charset="0"/>
            </a:endParaRPr>
          </a:p>
        </p:txBody>
      </p:sp>
      <p:sp>
        <p:nvSpPr>
          <p:cNvPr id="11270" name="矩形 35865"/>
          <p:cNvSpPr/>
          <p:nvPr/>
        </p:nvSpPr>
        <p:spPr>
          <a:xfrm>
            <a:off x="827405" y="3552825"/>
            <a:ext cx="5616575" cy="6645910"/>
          </a:xfrm>
          <a:prstGeom prst="rect">
            <a:avLst/>
          </a:prstGeom>
          <a:noFill/>
          <a:ln w="25400">
            <a:noFill/>
          </a:ln>
        </p:spPr>
        <p:txBody>
          <a:bodyPr wrap="square" lIns="91440" tIns="91440" rIns="91440" bIns="91440" anchor="t">
            <a:spAutoFit/>
          </a:bodyPr>
          <a:p>
            <a:pPr>
              <a:lnSpc>
                <a:spcPct val="150000"/>
              </a:lnSpc>
            </a:pPr>
            <a:r>
              <a:rPr lang="en-US" altLang="zh-CN" sz="4000">
                <a:solidFill>
                  <a:schemeClr val="bg1"/>
                </a:solidFill>
                <a:latin typeface="Calibri" panose="020F0502020204030204" charset="0"/>
                <a:sym typeface="Calibri" panose="020F0502020204030204" charset="0"/>
              </a:rPr>
              <a:t>   </a:t>
            </a:r>
            <a:r>
              <a:rPr lang="en-US" altLang="zh-CN" sz="400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 </a:t>
            </a:r>
            <a:r>
              <a:rPr lang="zh-CN" altLang="en-US" sz="400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在中医领域，通过给定篇章和答案自动生成对应的问题。</a:t>
            </a:r>
            <a:endParaRPr lang="zh-CN" altLang="en-US" sz="400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endParaRPr>
          </a:p>
          <a:p>
            <a:pPr>
              <a:lnSpc>
                <a:spcPct val="150000"/>
              </a:lnSpc>
            </a:pPr>
            <a:r>
              <a:rPr lang="zh-CN" altLang="en-US" sz="400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    通过机器主动提问可以用来高效构建或者补充知识库，扩大数据集规模</a:t>
            </a:r>
            <a:endParaRPr lang="en-US" altLang="zh-CN" sz="4000" b="1">
              <a:solidFill>
                <a:srgbClr val="333F50"/>
              </a:solidFill>
              <a:latin typeface="微软雅黑" panose="020B0503020204020204" charset="-122"/>
              <a:ea typeface="微软雅黑" panose="020B0503020204020204" charset="-122"/>
              <a:cs typeface="微软雅黑" panose="020B0503020204020204" charset="-122"/>
            </a:endParaRPr>
          </a:p>
        </p:txBody>
      </p:sp>
      <p:grpSp>
        <p:nvGrpSpPr>
          <p:cNvPr id="11271" name="组合 3"/>
          <p:cNvGrpSpPr/>
          <p:nvPr/>
        </p:nvGrpSpPr>
        <p:grpSpPr>
          <a:xfrm>
            <a:off x="7499350" y="2698750"/>
            <a:ext cx="6165850" cy="4030980"/>
            <a:chOff x="0" y="0"/>
            <a:chExt cx="4963553" cy="1829062"/>
          </a:xfrm>
        </p:grpSpPr>
        <p:sp>
          <p:nvSpPr>
            <p:cNvPr id="11272" name="圆角矩形 4"/>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endParaRPr lang="zh-CN">
                <a:latin typeface="Calibri" panose="020F0502020204030204" charset="0"/>
              </a:endParaRPr>
            </a:p>
          </p:txBody>
        </p:sp>
        <p:sp>
          <p:nvSpPr>
            <p:cNvPr id="11273" name="圆角矩形 5"/>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endParaRPr lang="zh-CN">
                <a:latin typeface="Calibri" panose="020F0502020204030204" charset="0"/>
              </a:endParaRPr>
            </a:p>
          </p:txBody>
        </p:sp>
      </p:grpSp>
      <p:sp>
        <p:nvSpPr>
          <p:cNvPr id="11274" name="矩形 6"/>
          <p:cNvSpPr/>
          <p:nvPr/>
        </p:nvSpPr>
        <p:spPr>
          <a:xfrm>
            <a:off x="8237538" y="3344863"/>
            <a:ext cx="4730750" cy="2952750"/>
          </a:xfrm>
          <a:prstGeom prst="rect">
            <a:avLst/>
          </a:prstGeom>
          <a:noFill/>
          <a:ln w="25400">
            <a:noFill/>
          </a:ln>
        </p:spPr>
        <p:txBody>
          <a:bodyPr wrap="square" lIns="91440" tIns="91440" rIns="91440" bIns="91440" anchor="t">
            <a:spAutoFit/>
          </a:bodyPr>
          <a:p>
            <a:pPr>
              <a:lnSpc>
                <a:spcPct val="150000"/>
              </a:lnSpc>
            </a:pPr>
            <a:r>
              <a:rPr lang="zh-CN" altLang="en-US" sz="2400">
                <a:solidFill>
                  <a:schemeClr val="bg1"/>
                </a:solidFill>
                <a:latin typeface="微软雅黑" panose="020B0503020204020204" charset="-122"/>
                <a:ea typeface="微软雅黑" panose="020B0503020204020204" charset="-122"/>
                <a:sym typeface="Calibri" panose="020F0502020204030204" charset="0"/>
              </a:rPr>
              <a:t>篇章：</a:t>
            </a:r>
            <a:endParaRPr lang="zh-CN" altLang="en-US" sz="2400">
              <a:solidFill>
                <a:schemeClr val="bg1"/>
              </a:solidFill>
              <a:latin typeface="微软雅黑" panose="020B0503020204020204" charset="-122"/>
              <a:ea typeface="微软雅黑" panose="020B0503020204020204" charset="-122"/>
              <a:cs typeface="Calibri" panose="020F0502020204030204" charset="0"/>
              <a:sym typeface="Calibri" panose="020F0502020204030204" charset="0"/>
            </a:endParaRPr>
          </a:p>
          <a:p>
            <a:pPr>
              <a:lnSpc>
                <a:spcPct val="150000"/>
              </a:lnSpc>
            </a:pPr>
            <a:r>
              <a:rPr lang="zh-CN" altLang="en-US" sz="2400">
                <a:solidFill>
                  <a:schemeClr val="bg1"/>
                </a:solidFill>
                <a:latin typeface="微软雅黑" panose="020B0503020204020204" charset="-122"/>
                <a:ea typeface="微软雅黑" panose="020B0503020204020204" charset="-122"/>
                <a:cs typeface="Calibri" panose="020F0502020204030204" charset="0"/>
                <a:sym typeface="Calibri" panose="020F0502020204030204" charset="0"/>
              </a:rPr>
              <a:t>黄帝道：什麽叫重实？岐伯说：所谓重实，如大热病人，邪气甚热，而脉象又盛满，内外俱实，便叫重</a:t>
            </a:r>
            <a:r>
              <a:rPr lang="zh-CN" altLang="en-US" sz="2400">
                <a:solidFill>
                  <a:schemeClr val="bg1"/>
                </a:solidFill>
                <a:latin typeface="Calibri" panose="020F0502020204030204" charset="0"/>
                <a:cs typeface="Calibri" panose="020F0502020204030204" charset="0"/>
                <a:sym typeface="Calibri" panose="020F0502020204030204" charset="0"/>
              </a:rPr>
              <a:t>实</a:t>
            </a:r>
            <a:endParaRPr lang="zh-CN" altLang="en-US" sz="2400">
              <a:solidFill>
                <a:schemeClr val="bg1"/>
              </a:solidFill>
              <a:latin typeface="Calibri" panose="020F0502020204030204" charset="0"/>
              <a:ea typeface="Calibri" panose="020F0502020204030204" charset="0"/>
              <a:sym typeface="Calibri" panose="020F0502020204030204" charset="0"/>
            </a:endParaRPr>
          </a:p>
        </p:txBody>
      </p:sp>
      <p:grpSp>
        <p:nvGrpSpPr>
          <p:cNvPr id="11275" name="组合 7"/>
          <p:cNvGrpSpPr/>
          <p:nvPr/>
        </p:nvGrpSpPr>
        <p:grpSpPr>
          <a:xfrm>
            <a:off x="7679055" y="7218680"/>
            <a:ext cx="5861685" cy="4311015"/>
            <a:chOff x="0" y="0"/>
            <a:chExt cx="4963553" cy="1829062"/>
          </a:xfrm>
        </p:grpSpPr>
        <p:sp>
          <p:nvSpPr>
            <p:cNvPr id="11276" name="圆角矩形 8"/>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endParaRPr lang="zh-CN">
                <a:latin typeface="Calibri" panose="020F0502020204030204" charset="0"/>
              </a:endParaRPr>
            </a:p>
          </p:txBody>
        </p:sp>
        <p:sp>
          <p:nvSpPr>
            <p:cNvPr id="11277" name="圆角矩形 9"/>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endParaRPr lang="zh-CN">
                <a:latin typeface="Calibri" panose="020F0502020204030204" charset="0"/>
              </a:endParaRPr>
            </a:p>
          </p:txBody>
        </p:sp>
      </p:grpSp>
      <p:sp>
        <p:nvSpPr>
          <p:cNvPr id="11278" name="矩形 10"/>
          <p:cNvSpPr/>
          <p:nvPr/>
        </p:nvSpPr>
        <p:spPr>
          <a:xfrm>
            <a:off x="8261350" y="8059738"/>
            <a:ext cx="4730750" cy="2398395"/>
          </a:xfrm>
          <a:prstGeom prst="rect">
            <a:avLst/>
          </a:prstGeom>
          <a:noFill/>
          <a:ln w="25400">
            <a:noFill/>
          </a:ln>
        </p:spPr>
        <p:txBody>
          <a:bodyPr wrap="square" lIns="91440" tIns="91440" rIns="91440" bIns="91440" anchor="t">
            <a:spAutoFit/>
          </a:bodyPr>
          <a:p>
            <a:pPr algn="l">
              <a:lnSpc>
                <a:spcPct val="150000"/>
              </a:lnSpc>
              <a:buClrTx/>
              <a:buSzTx/>
              <a:buNone/>
            </a:pPr>
            <a:r>
              <a:rPr lang="zh-CN" altLang="en-US" sz="2400">
                <a:solidFill>
                  <a:schemeClr val="bg1"/>
                </a:solidFill>
                <a:latin typeface="微软雅黑" panose="020B0503020204020204" charset="-122"/>
                <a:ea typeface="微软雅黑" panose="020B0503020204020204" charset="-122"/>
                <a:sym typeface="Calibri" panose="020F0502020204030204" charset="0"/>
              </a:rPr>
              <a:t>答案：</a:t>
            </a:r>
            <a:endParaRPr lang="zh-CN" altLang="en-US" sz="2400">
              <a:solidFill>
                <a:schemeClr val="bg1"/>
              </a:solidFill>
              <a:latin typeface="微软雅黑" panose="020B0503020204020204" charset="-122"/>
              <a:ea typeface="微软雅黑" panose="020B0503020204020204" charset="-122"/>
              <a:sym typeface="Calibri" panose="020F0502020204030204" charset="0"/>
            </a:endParaRPr>
          </a:p>
          <a:p>
            <a:pPr algn="l">
              <a:lnSpc>
                <a:spcPct val="150000"/>
              </a:lnSpc>
              <a:buClrTx/>
              <a:buSzTx/>
              <a:buNone/>
            </a:pPr>
            <a:r>
              <a:rPr lang="zh-CN" altLang="en-US" sz="2400">
                <a:solidFill>
                  <a:schemeClr val="bg1"/>
                </a:solidFill>
                <a:latin typeface="微软雅黑" panose="020B0503020204020204" charset="-122"/>
                <a:ea typeface="微软雅黑" panose="020B0503020204020204" charset="-122"/>
                <a:sym typeface="Calibri" panose="020F0502020204030204" charset="0"/>
              </a:rPr>
              <a:t>所谓重实，如大热病人，邪气甚热，而脉象又盛满，内外俱实，便叫重实</a:t>
            </a:r>
            <a:endParaRPr lang="zh-CN" altLang="en-US" sz="2400">
              <a:solidFill>
                <a:schemeClr val="bg1"/>
              </a:solidFill>
              <a:latin typeface="微软雅黑" panose="020B0503020204020204" charset="-122"/>
              <a:ea typeface="微软雅黑" panose="020B0503020204020204" charset="-122"/>
              <a:sym typeface="Calibri" panose="020F0502020204030204" charset="0"/>
            </a:endParaRPr>
          </a:p>
        </p:txBody>
      </p:sp>
      <p:grpSp>
        <p:nvGrpSpPr>
          <p:cNvPr id="11279" name="组合 11"/>
          <p:cNvGrpSpPr/>
          <p:nvPr/>
        </p:nvGrpSpPr>
        <p:grpSpPr>
          <a:xfrm>
            <a:off x="18286413" y="5416550"/>
            <a:ext cx="5091112" cy="3587750"/>
            <a:chOff x="0" y="0"/>
            <a:chExt cx="4963553" cy="1829062"/>
          </a:xfrm>
        </p:grpSpPr>
        <p:sp>
          <p:nvSpPr>
            <p:cNvPr id="11280" name="圆角矩形 12"/>
            <p:cNvSpPr/>
            <p:nvPr/>
          </p:nvSpPr>
          <p:spPr>
            <a:xfrm>
              <a:off x="0" y="0"/>
              <a:ext cx="4963553" cy="1829062"/>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endParaRPr lang="zh-CN">
                <a:latin typeface="Calibri" panose="020F0502020204030204" charset="0"/>
              </a:endParaRPr>
            </a:p>
          </p:txBody>
        </p:sp>
        <p:sp>
          <p:nvSpPr>
            <p:cNvPr id="11281" name="圆角矩形 13"/>
            <p:cNvSpPr/>
            <p:nvPr/>
          </p:nvSpPr>
          <p:spPr>
            <a:xfrm>
              <a:off x="257563" y="287514"/>
              <a:ext cx="4434842" cy="1287934"/>
            </a:xfrm>
            <a:prstGeom prst="roundRect">
              <a:avLst>
                <a:gd name="adj" fmla="val 16667"/>
              </a:avLst>
            </a:prstGeom>
            <a:solidFill>
              <a:srgbClr val="333F50"/>
            </a:solidFill>
            <a:ln w="12700">
              <a:noFill/>
            </a:ln>
          </p:spPr>
          <p:txBody>
            <a:bodyPr wrap="square" lIns="91440" tIns="91440" rIns="91440" bIns="91440" anchor="ctr"/>
            <a:p>
              <a:endParaRPr lang="zh-CN">
                <a:latin typeface="Calibri" panose="020F0502020204030204" charset="0"/>
              </a:endParaRPr>
            </a:p>
          </p:txBody>
        </p:sp>
      </p:grpSp>
      <p:sp>
        <p:nvSpPr>
          <p:cNvPr id="11282" name="矩形 14"/>
          <p:cNvSpPr/>
          <p:nvPr/>
        </p:nvSpPr>
        <p:spPr>
          <a:xfrm>
            <a:off x="18645188" y="6534150"/>
            <a:ext cx="4730750" cy="1290320"/>
          </a:xfrm>
          <a:prstGeom prst="rect">
            <a:avLst/>
          </a:prstGeom>
          <a:noFill/>
          <a:ln w="25400">
            <a:noFill/>
          </a:ln>
        </p:spPr>
        <p:txBody>
          <a:bodyPr wrap="square" lIns="91440" tIns="91440" rIns="91440" bIns="91440" anchor="t">
            <a:spAutoFit/>
          </a:bodyPr>
          <a:p>
            <a:pPr>
              <a:lnSpc>
                <a:spcPct val="150000"/>
              </a:lnSpc>
            </a:pPr>
            <a:r>
              <a:rPr lang="zh-CN" altLang="en-US" sz="2400">
                <a:solidFill>
                  <a:schemeClr val="bg1"/>
                </a:solidFill>
                <a:latin typeface="微软雅黑" panose="020B0503020204020204" charset="-122"/>
                <a:ea typeface="微软雅黑" panose="020B0503020204020204" charset="-122"/>
                <a:sym typeface="Calibri" panose="020F0502020204030204" charset="0"/>
              </a:rPr>
              <a:t>问题：</a:t>
            </a:r>
            <a:endParaRPr lang="zh-CN" altLang="en-US" sz="2400">
              <a:solidFill>
                <a:schemeClr val="bg1"/>
              </a:solidFill>
              <a:latin typeface="微软雅黑" panose="020B0503020204020204" charset="-122"/>
              <a:ea typeface="微软雅黑" panose="020B0503020204020204" charset="-122"/>
              <a:cs typeface="Calibri" panose="020F0502020204030204" charset="0"/>
              <a:sym typeface="Calibri" panose="020F0502020204030204" charset="0"/>
            </a:endParaRPr>
          </a:p>
          <a:p>
            <a:pPr algn="ctr">
              <a:lnSpc>
                <a:spcPct val="150000"/>
              </a:lnSpc>
            </a:pPr>
            <a:r>
              <a:rPr lang="en-US" altLang="zh-CN" sz="2400">
                <a:solidFill>
                  <a:schemeClr val="bg1"/>
                </a:solidFill>
                <a:latin typeface="微软雅黑" panose="020B0503020204020204" charset="-122"/>
                <a:ea typeface="微软雅黑" panose="020B0503020204020204" charset="-122"/>
                <a:sym typeface="Calibri" panose="020F0502020204030204" charset="0"/>
              </a:rPr>
              <a:t>重实是指什么？</a:t>
            </a:r>
            <a:endParaRPr lang="en-US" altLang="zh-CN" sz="2400">
              <a:solidFill>
                <a:schemeClr val="bg1"/>
              </a:solidFill>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矩形 18444"/>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333F50"/>
                </a:solidFill>
                <a:latin typeface="微软雅黑" panose="020B0503020204020204" charset="-122"/>
                <a:ea typeface="微软雅黑" panose="020B0503020204020204" charset="-122"/>
                <a:sym typeface="微软雅黑" panose="020B0503020204020204" charset="-122"/>
              </a:rPr>
              <a:t>赛题解析</a:t>
            </a:r>
            <a:endParaRPr lang="zh-CN" altLang="en-US" sz="4000">
              <a:solidFill>
                <a:srgbClr val="333F50"/>
              </a:solidFill>
              <a:latin typeface="微软雅黑" panose="020B0503020204020204" charset="-122"/>
              <a:ea typeface="微软雅黑" panose="020B0503020204020204" charset="-122"/>
              <a:sym typeface="微软雅黑" panose="020B0503020204020204" charset="-122"/>
            </a:endParaRPr>
          </a:p>
        </p:txBody>
      </p:sp>
      <p:grpSp>
        <p:nvGrpSpPr>
          <p:cNvPr id="12290" name="组合 202"/>
          <p:cNvGrpSpPr/>
          <p:nvPr/>
        </p:nvGrpSpPr>
        <p:grpSpPr>
          <a:xfrm>
            <a:off x="1065213" y="3240088"/>
            <a:ext cx="14514512" cy="6946900"/>
            <a:chOff x="3669" y="6019"/>
            <a:chExt cx="18285" cy="5470"/>
          </a:xfrm>
        </p:grpSpPr>
        <p:sp>
          <p:nvSpPr>
            <p:cNvPr id="84" name="矩形 83"/>
            <p:cNvSpPr/>
            <p:nvPr/>
          </p:nvSpPr>
          <p:spPr>
            <a:xfrm>
              <a:off x="5660" y="9087"/>
              <a:ext cx="16294" cy="1105"/>
            </a:xfrm>
            <a:prstGeom prst="rect">
              <a:avLst/>
            </a:prstGeom>
            <a:solidFill>
              <a:srgbClr val="CEEC72"/>
            </a:solidFill>
            <a:ln>
              <a:solidFill>
                <a:srgbClr val="A1DC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6600" b="1" strike="noStrike" noProof="1">
                  <a:solidFill>
                    <a:schemeClr val="tx1"/>
                  </a:solidFill>
                </a:rPr>
                <a:t>BERT</a:t>
              </a:r>
              <a:endParaRPr lang="en-US" altLang="zh-CN" sz="6600" b="1" strike="noStrike" noProof="1">
                <a:solidFill>
                  <a:schemeClr val="tx1"/>
                </a:solidFill>
              </a:endParaRPr>
            </a:p>
          </p:txBody>
        </p:sp>
        <p:sp>
          <p:nvSpPr>
            <p:cNvPr id="103" name="矩形 102"/>
            <p:cNvSpPr/>
            <p:nvPr/>
          </p:nvSpPr>
          <p:spPr>
            <a:xfrm>
              <a:off x="5648" y="7212"/>
              <a:ext cx="680" cy="566"/>
            </a:xfrm>
            <a:prstGeom prst="rect">
              <a:avLst/>
            </a:prstGeom>
            <a:solidFill>
              <a:srgbClr val="F3EA9D"/>
            </a:solidFill>
            <a:ln>
              <a:solidFill>
                <a:srgbClr val="F6CD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CLS</a:t>
              </a:r>
              <a:endParaRPr lang="en-US" altLang="zh-CN" sz="1800" strike="noStrike" noProof="1">
                <a:solidFill>
                  <a:schemeClr val="tx1"/>
                </a:solidFill>
              </a:endParaRPr>
            </a:p>
          </p:txBody>
        </p:sp>
        <p:sp>
          <p:nvSpPr>
            <p:cNvPr id="104" name="矩形 103"/>
            <p:cNvSpPr/>
            <p:nvPr/>
          </p:nvSpPr>
          <p:spPr>
            <a:xfrm>
              <a:off x="6328" y="7212"/>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芥</a:t>
              </a:r>
              <a:endParaRPr lang="en-US" altLang="zh-CN" sz="2800" strike="noStrike" noProof="1">
                <a:solidFill>
                  <a:schemeClr val="tx1"/>
                </a:solidFill>
              </a:endParaRPr>
            </a:p>
          </p:txBody>
        </p:sp>
        <p:sp>
          <p:nvSpPr>
            <p:cNvPr id="105" name="矩形 104"/>
            <p:cNvSpPr/>
            <p:nvPr/>
          </p:nvSpPr>
          <p:spPr>
            <a:xfrm>
              <a:off x="7006" y="7212"/>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菜</a:t>
              </a:r>
              <a:endParaRPr lang="en-US" altLang="zh-CN" sz="2800" strike="noStrike" noProof="1">
                <a:solidFill>
                  <a:schemeClr val="tx1"/>
                </a:solidFill>
              </a:endParaRPr>
            </a:p>
          </p:txBody>
        </p:sp>
        <p:sp>
          <p:nvSpPr>
            <p:cNvPr id="106" name="矩形 105"/>
            <p:cNvSpPr/>
            <p:nvPr/>
          </p:nvSpPr>
          <p:spPr>
            <a:xfrm>
              <a:off x="7685" y="7212"/>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性</a:t>
              </a:r>
              <a:endParaRPr lang="en-US" altLang="zh-CN" sz="2800" strike="noStrike" noProof="1">
                <a:solidFill>
                  <a:schemeClr val="tx1"/>
                </a:solidFill>
              </a:endParaRPr>
            </a:p>
          </p:txBody>
        </p:sp>
        <p:sp>
          <p:nvSpPr>
            <p:cNvPr id="107" name="矩形 106"/>
            <p:cNvSpPr/>
            <p:nvPr/>
          </p:nvSpPr>
          <p:spPr>
            <a:xfrm>
              <a:off x="8364" y="7212"/>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味</a:t>
              </a:r>
              <a:endParaRPr lang="en-US" altLang="zh-CN" sz="2800" strike="noStrike" noProof="1">
                <a:solidFill>
                  <a:schemeClr val="tx1"/>
                </a:solidFill>
              </a:endParaRPr>
            </a:p>
          </p:txBody>
        </p:sp>
        <p:sp>
          <p:nvSpPr>
            <p:cNvPr id="108" name="矩形 107"/>
            <p:cNvSpPr/>
            <p:nvPr/>
          </p:nvSpPr>
          <p:spPr>
            <a:xfrm>
              <a:off x="9043" y="7212"/>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甘</a:t>
              </a:r>
              <a:endParaRPr lang="en-US" altLang="zh-CN" sz="2800" strike="noStrike" noProof="1">
                <a:solidFill>
                  <a:schemeClr val="tx1"/>
                </a:solidFill>
              </a:endParaRPr>
            </a:p>
          </p:txBody>
        </p:sp>
        <p:sp>
          <p:nvSpPr>
            <p:cNvPr id="109" name="矩形 108"/>
            <p:cNvSpPr/>
            <p:nvPr/>
          </p:nvSpPr>
          <p:spPr>
            <a:xfrm>
              <a:off x="9722" y="7212"/>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平</a:t>
              </a:r>
              <a:endParaRPr lang="en-US" altLang="zh-CN" sz="2800" strike="noStrike" noProof="1">
                <a:solidFill>
                  <a:schemeClr val="tx1"/>
                </a:solidFill>
              </a:endParaRPr>
            </a:p>
          </p:txBody>
        </p:sp>
        <p:sp>
          <p:nvSpPr>
            <p:cNvPr id="110" name="矩形 109"/>
            <p:cNvSpPr/>
            <p:nvPr/>
          </p:nvSpPr>
          <p:spPr>
            <a:xfrm>
              <a:off x="10401" y="7212"/>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a:t>
              </a:r>
              <a:endParaRPr lang="en-US" altLang="zh-CN" sz="2800" strike="noStrike" noProof="1">
                <a:solidFill>
                  <a:schemeClr val="tx1"/>
                </a:solidFill>
              </a:endParaRPr>
            </a:p>
          </p:txBody>
        </p:sp>
        <p:sp>
          <p:nvSpPr>
            <p:cNvPr id="111" name="矩形 110"/>
            <p:cNvSpPr/>
            <p:nvPr/>
          </p:nvSpPr>
          <p:spPr>
            <a:xfrm>
              <a:off x="15159"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芥</a:t>
              </a:r>
              <a:endParaRPr lang="en-US" altLang="zh-CN" sz="2800" strike="noStrike" noProof="1">
                <a:solidFill>
                  <a:schemeClr val="tx1"/>
                </a:solidFill>
              </a:endParaRPr>
            </a:p>
          </p:txBody>
        </p:sp>
        <p:sp>
          <p:nvSpPr>
            <p:cNvPr id="112" name="矩形 111"/>
            <p:cNvSpPr/>
            <p:nvPr/>
          </p:nvSpPr>
          <p:spPr>
            <a:xfrm>
              <a:off x="15838"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菜</a:t>
              </a:r>
              <a:endParaRPr lang="en-US" altLang="zh-CN" sz="2800" strike="noStrike" noProof="1">
                <a:solidFill>
                  <a:schemeClr val="tx1"/>
                </a:solidFill>
              </a:endParaRPr>
            </a:p>
          </p:txBody>
        </p:sp>
        <p:sp>
          <p:nvSpPr>
            <p:cNvPr id="113" name="矩形 112"/>
            <p:cNvSpPr/>
            <p:nvPr/>
          </p:nvSpPr>
          <p:spPr>
            <a:xfrm>
              <a:off x="11080" y="7212"/>
              <a:ext cx="680" cy="566"/>
            </a:xfrm>
            <a:prstGeom prst="rect">
              <a:avLst/>
            </a:prstGeom>
            <a:solidFill>
              <a:srgbClr val="F3EA9D"/>
            </a:solidFill>
            <a:ln>
              <a:solidFill>
                <a:srgbClr val="F6CD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SEP</a:t>
              </a:r>
              <a:endParaRPr lang="en-US" altLang="zh-CN" sz="1800" strike="noStrike" noProof="1">
                <a:solidFill>
                  <a:schemeClr val="tx1"/>
                </a:solidFill>
              </a:endParaRPr>
            </a:p>
          </p:txBody>
        </p:sp>
        <p:sp>
          <p:nvSpPr>
            <p:cNvPr id="114" name="矩形 113"/>
            <p:cNvSpPr/>
            <p:nvPr/>
          </p:nvSpPr>
          <p:spPr>
            <a:xfrm>
              <a:off x="16517"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的</a:t>
              </a:r>
              <a:endParaRPr lang="en-US" altLang="zh-CN" sz="2800" strike="noStrike" noProof="1">
                <a:solidFill>
                  <a:schemeClr val="tx1"/>
                </a:solidFill>
              </a:endParaRPr>
            </a:p>
          </p:txBody>
        </p:sp>
        <p:sp>
          <p:nvSpPr>
            <p:cNvPr id="115" name="矩形 114"/>
            <p:cNvSpPr/>
            <p:nvPr/>
          </p:nvSpPr>
          <p:spPr>
            <a:xfrm>
              <a:off x="17196"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性</a:t>
              </a:r>
              <a:endParaRPr lang="en-US" altLang="zh-CN" sz="2800" strike="noStrike" noProof="1">
                <a:solidFill>
                  <a:schemeClr val="tx1"/>
                </a:solidFill>
              </a:endParaRPr>
            </a:p>
          </p:txBody>
        </p:sp>
        <p:sp>
          <p:nvSpPr>
            <p:cNvPr id="116" name="矩形 115"/>
            <p:cNvSpPr/>
            <p:nvPr/>
          </p:nvSpPr>
          <p:spPr>
            <a:xfrm>
              <a:off x="17875"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味</a:t>
              </a:r>
              <a:endParaRPr lang="en-US" altLang="zh-CN" sz="2800" strike="noStrike" noProof="1">
                <a:solidFill>
                  <a:schemeClr val="tx1"/>
                </a:solidFill>
              </a:endParaRPr>
            </a:p>
          </p:txBody>
        </p:sp>
        <p:sp>
          <p:nvSpPr>
            <p:cNvPr id="117" name="矩形 116"/>
            <p:cNvSpPr/>
            <p:nvPr/>
          </p:nvSpPr>
          <p:spPr>
            <a:xfrm>
              <a:off x="18554"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是</a:t>
              </a:r>
              <a:endParaRPr lang="en-US" altLang="zh-CN" sz="2800" strike="noStrike" noProof="1">
                <a:solidFill>
                  <a:schemeClr val="tx1"/>
                </a:solidFill>
              </a:endParaRPr>
            </a:p>
          </p:txBody>
        </p:sp>
        <p:sp>
          <p:nvSpPr>
            <p:cNvPr id="118" name="矩形 117"/>
            <p:cNvSpPr/>
            <p:nvPr/>
          </p:nvSpPr>
          <p:spPr>
            <a:xfrm>
              <a:off x="19233"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什</a:t>
              </a:r>
              <a:endParaRPr lang="en-US" altLang="zh-CN" sz="2800" strike="noStrike" noProof="1">
                <a:solidFill>
                  <a:schemeClr val="tx1"/>
                </a:solidFill>
              </a:endParaRPr>
            </a:p>
          </p:txBody>
        </p:sp>
        <p:sp>
          <p:nvSpPr>
            <p:cNvPr id="119" name="矩形 118"/>
            <p:cNvSpPr/>
            <p:nvPr/>
          </p:nvSpPr>
          <p:spPr>
            <a:xfrm>
              <a:off x="19912"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么</a:t>
              </a:r>
              <a:endParaRPr lang="en-US" altLang="zh-CN" sz="2800" strike="noStrike" noProof="1">
                <a:solidFill>
                  <a:schemeClr val="tx1"/>
                </a:solidFill>
              </a:endParaRPr>
            </a:p>
          </p:txBody>
        </p:sp>
        <p:sp>
          <p:nvSpPr>
            <p:cNvPr id="120" name="矩形 119"/>
            <p:cNvSpPr/>
            <p:nvPr/>
          </p:nvSpPr>
          <p:spPr>
            <a:xfrm>
              <a:off x="20592"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a:t>
              </a:r>
              <a:endParaRPr lang="en-US" altLang="zh-CN" sz="2800" strike="noStrike" noProof="1">
                <a:solidFill>
                  <a:schemeClr val="tx1"/>
                </a:solidFill>
              </a:endParaRPr>
            </a:p>
          </p:txBody>
        </p:sp>
        <p:sp>
          <p:nvSpPr>
            <p:cNvPr id="121" name="矩形 120"/>
            <p:cNvSpPr/>
            <p:nvPr/>
          </p:nvSpPr>
          <p:spPr>
            <a:xfrm>
              <a:off x="21272" y="7211"/>
              <a:ext cx="680" cy="566"/>
            </a:xfrm>
            <a:prstGeom prst="rect">
              <a:avLst/>
            </a:prstGeom>
            <a:solidFill>
              <a:srgbClr val="F3EA9D"/>
            </a:solidFill>
            <a:ln>
              <a:solidFill>
                <a:srgbClr val="F6CD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SEP</a:t>
              </a:r>
              <a:endParaRPr lang="en-US" altLang="zh-CN" sz="1800" strike="noStrike" noProof="1">
                <a:solidFill>
                  <a:schemeClr val="tx1"/>
                </a:solidFill>
              </a:endParaRPr>
            </a:p>
          </p:txBody>
        </p:sp>
        <p:sp>
          <p:nvSpPr>
            <p:cNvPr id="122" name="矩形 121"/>
            <p:cNvSpPr/>
            <p:nvPr/>
          </p:nvSpPr>
          <p:spPr>
            <a:xfrm>
              <a:off x="11758"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性</a:t>
              </a:r>
              <a:endParaRPr lang="en-US" altLang="zh-CN" sz="2800" strike="noStrike" noProof="1">
                <a:solidFill>
                  <a:schemeClr val="tx1"/>
                </a:solidFill>
              </a:endParaRPr>
            </a:p>
          </p:txBody>
        </p:sp>
        <p:sp>
          <p:nvSpPr>
            <p:cNvPr id="123" name="矩形 122"/>
            <p:cNvSpPr/>
            <p:nvPr/>
          </p:nvSpPr>
          <p:spPr>
            <a:xfrm>
              <a:off x="12438"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味</a:t>
              </a:r>
              <a:endParaRPr lang="en-US" altLang="zh-CN" sz="2800" strike="noStrike" noProof="1">
                <a:solidFill>
                  <a:schemeClr val="tx1"/>
                </a:solidFill>
              </a:endParaRPr>
            </a:p>
          </p:txBody>
        </p:sp>
        <p:sp>
          <p:nvSpPr>
            <p:cNvPr id="124" name="矩形 123"/>
            <p:cNvSpPr/>
            <p:nvPr/>
          </p:nvSpPr>
          <p:spPr>
            <a:xfrm>
              <a:off x="13118"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甘</a:t>
              </a:r>
              <a:endParaRPr lang="en-US" altLang="zh-CN" sz="2800" strike="noStrike" noProof="1">
                <a:solidFill>
                  <a:schemeClr val="tx1"/>
                </a:solidFill>
              </a:endParaRPr>
            </a:p>
          </p:txBody>
        </p:sp>
        <p:sp>
          <p:nvSpPr>
            <p:cNvPr id="125" name="矩形 124"/>
            <p:cNvSpPr/>
            <p:nvPr/>
          </p:nvSpPr>
          <p:spPr>
            <a:xfrm>
              <a:off x="13798" y="7211"/>
              <a:ext cx="680" cy="566"/>
            </a:xfrm>
            <a:prstGeom prst="rect">
              <a:avLst/>
            </a:prstGeom>
            <a:solidFill>
              <a:srgbClr val="DAAB99"/>
            </a:solidFill>
            <a:ln>
              <a:solidFill>
                <a:srgbClr val="D94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平</a:t>
              </a:r>
              <a:endParaRPr lang="en-US" altLang="zh-CN" sz="2800" strike="noStrike" noProof="1">
                <a:solidFill>
                  <a:schemeClr val="tx1"/>
                </a:solidFill>
              </a:endParaRPr>
            </a:p>
          </p:txBody>
        </p:sp>
        <p:sp>
          <p:nvSpPr>
            <p:cNvPr id="126" name="矩形 125"/>
            <p:cNvSpPr/>
            <p:nvPr/>
          </p:nvSpPr>
          <p:spPr>
            <a:xfrm>
              <a:off x="14478" y="7211"/>
              <a:ext cx="680" cy="566"/>
            </a:xfrm>
            <a:prstGeom prst="rect">
              <a:avLst/>
            </a:prstGeom>
            <a:solidFill>
              <a:srgbClr val="F3EA9D"/>
            </a:solidFill>
            <a:ln>
              <a:solidFill>
                <a:srgbClr val="F6CD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SEP</a:t>
              </a:r>
              <a:endParaRPr lang="en-US" altLang="zh-CN" sz="1800" strike="noStrike" noProof="1">
                <a:solidFill>
                  <a:schemeClr val="tx1"/>
                </a:solidFill>
              </a:endParaRPr>
            </a:p>
          </p:txBody>
        </p:sp>
        <p:sp>
          <p:nvSpPr>
            <p:cNvPr id="127" name="矩形 126"/>
            <p:cNvSpPr/>
            <p:nvPr/>
          </p:nvSpPr>
          <p:spPr>
            <a:xfrm>
              <a:off x="9044" y="7779"/>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28" name="矩形 127"/>
            <p:cNvSpPr/>
            <p:nvPr/>
          </p:nvSpPr>
          <p:spPr>
            <a:xfrm>
              <a:off x="19913"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1</a:t>
              </a:r>
              <a:endParaRPr lang="en-US" altLang="zh-CN" sz="2800" strike="noStrike" noProof="1">
                <a:solidFill>
                  <a:schemeClr val="tx1"/>
                </a:solidFill>
              </a:endParaRPr>
            </a:p>
          </p:txBody>
        </p:sp>
        <p:sp>
          <p:nvSpPr>
            <p:cNvPr id="129" name="矩形 128"/>
            <p:cNvSpPr/>
            <p:nvPr/>
          </p:nvSpPr>
          <p:spPr>
            <a:xfrm>
              <a:off x="13799"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30" name="矩形 129"/>
            <p:cNvSpPr/>
            <p:nvPr/>
          </p:nvSpPr>
          <p:spPr>
            <a:xfrm>
              <a:off x="11081" y="7779"/>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31" name="矩形 130"/>
            <p:cNvSpPr/>
            <p:nvPr/>
          </p:nvSpPr>
          <p:spPr>
            <a:xfrm>
              <a:off x="21273"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1</a:t>
              </a:r>
              <a:endParaRPr lang="en-US" altLang="zh-CN" sz="2800" strike="noStrike" noProof="1">
                <a:solidFill>
                  <a:schemeClr val="tx1"/>
                </a:solidFill>
              </a:endParaRPr>
            </a:p>
          </p:txBody>
        </p:sp>
        <p:sp>
          <p:nvSpPr>
            <p:cNvPr id="132" name="矩形 131"/>
            <p:cNvSpPr/>
            <p:nvPr/>
          </p:nvSpPr>
          <p:spPr>
            <a:xfrm>
              <a:off x="14479"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33" name="矩形 132"/>
            <p:cNvSpPr/>
            <p:nvPr/>
          </p:nvSpPr>
          <p:spPr>
            <a:xfrm>
              <a:off x="5649" y="7779"/>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34" name="矩形 133"/>
            <p:cNvSpPr/>
            <p:nvPr/>
          </p:nvSpPr>
          <p:spPr>
            <a:xfrm>
              <a:off x="6329" y="7779"/>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35" name="矩形 134"/>
            <p:cNvSpPr/>
            <p:nvPr/>
          </p:nvSpPr>
          <p:spPr>
            <a:xfrm>
              <a:off x="7007" y="7779"/>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36" name="矩形 135"/>
            <p:cNvSpPr/>
            <p:nvPr/>
          </p:nvSpPr>
          <p:spPr>
            <a:xfrm>
              <a:off x="7686" y="7779"/>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37" name="矩形 136"/>
            <p:cNvSpPr/>
            <p:nvPr/>
          </p:nvSpPr>
          <p:spPr>
            <a:xfrm>
              <a:off x="8365" y="7779"/>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38" name="矩形 137"/>
            <p:cNvSpPr/>
            <p:nvPr/>
          </p:nvSpPr>
          <p:spPr>
            <a:xfrm>
              <a:off x="9723" y="7779"/>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39" name="矩形 138"/>
            <p:cNvSpPr/>
            <p:nvPr/>
          </p:nvSpPr>
          <p:spPr>
            <a:xfrm>
              <a:off x="10402" y="7779"/>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40" name="矩形 139"/>
            <p:cNvSpPr/>
            <p:nvPr/>
          </p:nvSpPr>
          <p:spPr>
            <a:xfrm>
              <a:off x="15160"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1</a:t>
              </a:r>
              <a:endParaRPr lang="en-US" altLang="zh-CN" sz="2800" strike="noStrike" noProof="1">
                <a:solidFill>
                  <a:schemeClr val="tx1"/>
                </a:solidFill>
              </a:endParaRPr>
            </a:p>
          </p:txBody>
        </p:sp>
        <p:sp>
          <p:nvSpPr>
            <p:cNvPr id="141" name="矩形 140"/>
            <p:cNvSpPr/>
            <p:nvPr/>
          </p:nvSpPr>
          <p:spPr>
            <a:xfrm>
              <a:off x="15839"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1</a:t>
              </a:r>
              <a:endParaRPr lang="en-US" altLang="zh-CN" sz="2800" strike="noStrike" noProof="1">
                <a:solidFill>
                  <a:schemeClr val="tx1"/>
                </a:solidFill>
              </a:endParaRPr>
            </a:p>
          </p:txBody>
        </p:sp>
        <p:sp>
          <p:nvSpPr>
            <p:cNvPr id="142" name="矩形 141"/>
            <p:cNvSpPr/>
            <p:nvPr/>
          </p:nvSpPr>
          <p:spPr>
            <a:xfrm>
              <a:off x="16518"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1</a:t>
              </a:r>
              <a:endParaRPr lang="en-US" altLang="zh-CN" sz="2800" strike="noStrike" noProof="1">
                <a:solidFill>
                  <a:schemeClr val="tx1"/>
                </a:solidFill>
              </a:endParaRPr>
            </a:p>
          </p:txBody>
        </p:sp>
        <p:sp>
          <p:nvSpPr>
            <p:cNvPr id="143" name="矩形 142"/>
            <p:cNvSpPr/>
            <p:nvPr/>
          </p:nvSpPr>
          <p:spPr>
            <a:xfrm>
              <a:off x="17197"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1</a:t>
              </a:r>
              <a:endParaRPr lang="en-US" altLang="zh-CN" sz="2800" strike="noStrike" noProof="1">
                <a:solidFill>
                  <a:schemeClr val="tx1"/>
                </a:solidFill>
              </a:endParaRPr>
            </a:p>
          </p:txBody>
        </p:sp>
        <p:sp>
          <p:nvSpPr>
            <p:cNvPr id="144" name="矩形 143"/>
            <p:cNvSpPr/>
            <p:nvPr/>
          </p:nvSpPr>
          <p:spPr>
            <a:xfrm>
              <a:off x="17876"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1</a:t>
              </a:r>
              <a:endParaRPr lang="en-US" altLang="zh-CN" sz="2800" strike="noStrike" noProof="1">
                <a:solidFill>
                  <a:schemeClr val="tx1"/>
                </a:solidFill>
              </a:endParaRPr>
            </a:p>
          </p:txBody>
        </p:sp>
        <p:sp>
          <p:nvSpPr>
            <p:cNvPr id="145" name="矩形 144"/>
            <p:cNvSpPr/>
            <p:nvPr/>
          </p:nvSpPr>
          <p:spPr>
            <a:xfrm>
              <a:off x="18555"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1</a:t>
              </a:r>
              <a:endParaRPr lang="en-US" altLang="zh-CN" sz="2800" strike="noStrike" noProof="1">
                <a:solidFill>
                  <a:schemeClr val="tx1"/>
                </a:solidFill>
              </a:endParaRPr>
            </a:p>
          </p:txBody>
        </p:sp>
        <p:sp>
          <p:nvSpPr>
            <p:cNvPr id="146" name="矩形 145"/>
            <p:cNvSpPr/>
            <p:nvPr/>
          </p:nvSpPr>
          <p:spPr>
            <a:xfrm>
              <a:off x="19234"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1</a:t>
              </a:r>
              <a:endParaRPr lang="en-US" altLang="zh-CN" sz="2800" strike="noStrike" noProof="1">
                <a:solidFill>
                  <a:schemeClr val="tx1"/>
                </a:solidFill>
              </a:endParaRPr>
            </a:p>
          </p:txBody>
        </p:sp>
        <p:sp>
          <p:nvSpPr>
            <p:cNvPr id="147" name="矩形 146"/>
            <p:cNvSpPr/>
            <p:nvPr/>
          </p:nvSpPr>
          <p:spPr>
            <a:xfrm>
              <a:off x="20593"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1</a:t>
              </a:r>
              <a:endParaRPr lang="en-US" altLang="zh-CN" sz="2800" strike="noStrike" noProof="1">
                <a:solidFill>
                  <a:schemeClr val="tx1"/>
                </a:solidFill>
              </a:endParaRPr>
            </a:p>
          </p:txBody>
        </p:sp>
        <p:sp>
          <p:nvSpPr>
            <p:cNvPr id="148" name="矩形 147"/>
            <p:cNvSpPr/>
            <p:nvPr/>
          </p:nvSpPr>
          <p:spPr>
            <a:xfrm>
              <a:off x="11759"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49" name="矩形 148"/>
            <p:cNvSpPr/>
            <p:nvPr/>
          </p:nvSpPr>
          <p:spPr>
            <a:xfrm>
              <a:off x="12439"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50" name="矩形 149"/>
            <p:cNvSpPr/>
            <p:nvPr/>
          </p:nvSpPr>
          <p:spPr>
            <a:xfrm>
              <a:off x="13119" y="7778"/>
              <a:ext cx="680" cy="56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0</a:t>
              </a:r>
              <a:endParaRPr lang="en-US" altLang="zh-CN" sz="2800" strike="noStrike" noProof="1">
                <a:solidFill>
                  <a:schemeClr val="tx1"/>
                </a:solidFill>
              </a:endParaRPr>
            </a:p>
          </p:txBody>
        </p:sp>
        <p:sp>
          <p:nvSpPr>
            <p:cNvPr id="151" name="矩形 150"/>
            <p:cNvSpPr/>
            <p:nvPr/>
          </p:nvSpPr>
          <p:spPr>
            <a:xfrm>
              <a:off x="17194" y="10923"/>
              <a:ext cx="680" cy="5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sym typeface="+mn-ea"/>
                </a:rPr>
                <a:t>味</a:t>
              </a:r>
              <a:endParaRPr lang="en-US" altLang="zh-CN" sz="2800" strike="noStrike" noProof="1">
                <a:solidFill>
                  <a:schemeClr val="tx1"/>
                </a:solidFill>
                <a:sym typeface="+mn-ea"/>
              </a:endParaRPr>
            </a:p>
          </p:txBody>
        </p:sp>
        <p:sp>
          <p:nvSpPr>
            <p:cNvPr id="152" name="矩形 151"/>
            <p:cNvSpPr/>
            <p:nvPr/>
          </p:nvSpPr>
          <p:spPr>
            <a:xfrm>
              <a:off x="17874" y="10922"/>
              <a:ext cx="680" cy="566"/>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sym typeface="+mn-ea"/>
                </a:rPr>
                <a:t>是</a:t>
              </a:r>
              <a:endParaRPr lang="en-US" altLang="zh-CN" sz="2800" strike="noStrike" noProof="1">
                <a:solidFill>
                  <a:schemeClr val="tx1"/>
                </a:solidFill>
                <a:sym typeface="+mn-ea"/>
              </a:endParaRPr>
            </a:p>
          </p:txBody>
        </p:sp>
        <p:sp>
          <p:nvSpPr>
            <p:cNvPr id="153" name="矩形 152"/>
            <p:cNvSpPr/>
            <p:nvPr/>
          </p:nvSpPr>
          <p:spPr>
            <a:xfrm>
              <a:off x="18554" y="10922"/>
              <a:ext cx="680" cy="566"/>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sym typeface="+mn-ea"/>
                </a:rPr>
                <a:t>什</a:t>
              </a:r>
              <a:endParaRPr lang="en-US" altLang="zh-CN" sz="2800" strike="noStrike" noProof="1">
                <a:solidFill>
                  <a:schemeClr val="tx1"/>
                </a:solidFill>
                <a:sym typeface="+mn-ea"/>
              </a:endParaRPr>
            </a:p>
          </p:txBody>
        </p:sp>
        <p:sp>
          <p:nvSpPr>
            <p:cNvPr id="154" name="矩形 153"/>
            <p:cNvSpPr/>
            <p:nvPr/>
          </p:nvSpPr>
          <p:spPr>
            <a:xfrm>
              <a:off x="19234" y="10922"/>
              <a:ext cx="680" cy="566"/>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sym typeface="+mn-ea"/>
                </a:rPr>
                <a:t>么</a:t>
              </a:r>
              <a:endParaRPr lang="en-US" altLang="zh-CN" sz="2800" strike="noStrike" noProof="1">
                <a:solidFill>
                  <a:schemeClr val="tx1"/>
                </a:solidFill>
                <a:sym typeface="+mn-ea"/>
              </a:endParaRPr>
            </a:p>
          </p:txBody>
        </p:sp>
        <p:sp>
          <p:nvSpPr>
            <p:cNvPr id="155" name="矩形 154"/>
            <p:cNvSpPr/>
            <p:nvPr/>
          </p:nvSpPr>
          <p:spPr>
            <a:xfrm>
              <a:off x="20593" y="10922"/>
              <a:ext cx="680" cy="566"/>
            </a:xfrm>
            <a:prstGeom prst="rect">
              <a:avLst/>
            </a:prstGeom>
            <a:solidFill>
              <a:srgbClr val="F3EA9D"/>
            </a:solidFill>
            <a:ln>
              <a:solidFill>
                <a:srgbClr val="F6CD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SEP</a:t>
              </a:r>
              <a:endParaRPr lang="en-US" altLang="zh-CN" sz="1800" strike="noStrike" noProof="1">
                <a:solidFill>
                  <a:schemeClr val="tx1"/>
                </a:solidFill>
              </a:endParaRPr>
            </a:p>
          </p:txBody>
        </p:sp>
        <p:cxnSp>
          <p:nvCxnSpPr>
            <p:cNvPr id="156" name="直接箭头连接符 155"/>
            <p:cNvCxnSpPr/>
            <p:nvPr/>
          </p:nvCxnSpPr>
          <p:spPr>
            <a:xfrm>
              <a:off x="5980" y="8346"/>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7" name="直接箭头连接符 156"/>
            <p:cNvCxnSpPr/>
            <p:nvPr/>
          </p:nvCxnSpPr>
          <p:spPr>
            <a:xfrm>
              <a:off x="6661" y="8346"/>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8" name="直接箭头连接符 157"/>
            <p:cNvCxnSpPr/>
            <p:nvPr/>
          </p:nvCxnSpPr>
          <p:spPr>
            <a:xfrm>
              <a:off x="7339" y="8350"/>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9" name="直接箭头连接符 158"/>
            <p:cNvCxnSpPr/>
            <p:nvPr/>
          </p:nvCxnSpPr>
          <p:spPr>
            <a:xfrm>
              <a:off x="8018" y="8346"/>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0" name="直接箭头连接符 159"/>
            <p:cNvCxnSpPr/>
            <p:nvPr/>
          </p:nvCxnSpPr>
          <p:spPr>
            <a:xfrm>
              <a:off x="8697" y="8350"/>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1" name="直接箭头连接符 160"/>
            <p:cNvCxnSpPr/>
            <p:nvPr/>
          </p:nvCxnSpPr>
          <p:spPr>
            <a:xfrm>
              <a:off x="9376" y="8350"/>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2" name="直接箭头连接符 161"/>
            <p:cNvCxnSpPr/>
            <p:nvPr/>
          </p:nvCxnSpPr>
          <p:spPr>
            <a:xfrm>
              <a:off x="10055" y="8350"/>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3" name="直接箭头连接符 162"/>
            <p:cNvCxnSpPr/>
            <p:nvPr/>
          </p:nvCxnSpPr>
          <p:spPr>
            <a:xfrm>
              <a:off x="10733" y="8350"/>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4" name="直接箭头连接符 163"/>
            <p:cNvCxnSpPr/>
            <p:nvPr/>
          </p:nvCxnSpPr>
          <p:spPr>
            <a:xfrm>
              <a:off x="11413" y="8346"/>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5" name="直接箭头连接符 164"/>
            <p:cNvCxnSpPr/>
            <p:nvPr/>
          </p:nvCxnSpPr>
          <p:spPr>
            <a:xfrm>
              <a:off x="12092" y="8350"/>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6" name="直接箭头连接符 165"/>
            <p:cNvCxnSpPr/>
            <p:nvPr/>
          </p:nvCxnSpPr>
          <p:spPr>
            <a:xfrm>
              <a:off x="12771" y="8350"/>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7" name="直接箭头连接符 166"/>
            <p:cNvCxnSpPr/>
            <p:nvPr/>
          </p:nvCxnSpPr>
          <p:spPr>
            <a:xfrm>
              <a:off x="13450" y="8350"/>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8" name="直接箭头连接符 167"/>
            <p:cNvCxnSpPr/>
            <p:nvPr/>
          </p:nvCxnSpPr>
          <p:spPr>
            <a:xfrm>
              <a:off x="14129" y="8350"/>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9" name="直接箭头连接符 168"/>
            <p:cNvCxnSpPr/>
            <p:nvPr/>
          </p:nvCxnSpPr>
          <p:spPr>
            <a:xfrm>
              <a:off x="14808" y="8346"/>
              <a:ext cx="16" cy="737"/>
            </a:xfrm>
            <a:prstGeom prst="straightConnector1">
              <a:avLst/>
            </a:prstGeom>
            <a:ln w="1270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直接箭头连接符 169"/>
            <p:cNvCxnSpPr/>
            <p:nvPr/>
          </p:nvCxnSpPr>
          <p:spPr>
            <a:xfrm>
              <a:off x="15487" y="8350"/>
              <a:ext cx="16" cy="737"/>
            </a:xfrm>
            <a:prstGeom prst="straightConnector1">
              <a:avLst/>
            </a:prstGeom>
            <a:ln w="1270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直接箭头连接符 170"/>
            <p:cNvCxnSpPr/>
            <p:nvPr/>
          </p:nvCxnSpPr>
          <p:spPr>
            <a:xfrm>
              <a:off x="16166" y="8350"/>
              <a:ext cx="16" cy="737"/>
            </a:xfrm>
            <a:prstGeom prst="straightConnector1">
              <a:avLst/>
            </a:prstGeom>
            <a:ln w="1270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直接箭头连接符 171"/>
            <p:cNvCxnSpPr/>
            <p:nvPr/>
          </p:nvCxnSpPr>
          <p:spPr>
            <a:xfrm>
              <a:off x="16844" y="8346"/>
              <a:ext cx="16" cy="737"/>
            </a:xfrm>
            <a:prstGeom prst="straightConnector1">
              <a:avLst/>
            </a:prstGeom>
            <a:ln w="1270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直接箭头连接符 172"/>
            <p:cNvCxnSpPr/>
            <p:nvPr/>
          </p:nvCxnSpPr>
          <p:spPr>
            <a:xfrm>
              <a:off x="17525" y="8350"/>
              <a:ext cx="16" cy="737"/>
            </a:xfrm>
            <a:prstGeom prst="straightConnector1">
              <a:avLst/>
            </a:prstGeom>
            <a:ln w="1270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直接箭头连接符 173"/>
            <p:cNvCxnSpPr/>
            <p:nvPr/>
          </p:nvCxnSpPr>
          <p:spPr>
            <a:xfrm>
              <a:off x="18205" y="8350"/>
              <a:ext cx="16" cy="737"/>
            </a:xfrm>
            <a:prstGeom prst="straightConnector1">
              <a:avLst/>
            </a:prstGeom>
            <a:ln w="1270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直接箭头连接符 174"/>
            <p:cNvCxnSpPr/>
            <p:nvPr/>
          </p:nvCxnSpPr>
          <p:spPr>
            <a:xfrm>
              <a:off x="18885" y="8350"/>
              <a:ext cx="16" cy="737"/>
            </a:xfrm>
            <a:prstGeom prst="straightConnector1">
              <a:avLst/>
            </a:prstGeom>
            <a:ln w="1270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6" name="直接箭头连接符 175"/>
            <p:cNvCxnSpPr/>
            <p:nvPr/>
          </p:nvCxnSpPr>
          <p:spPr>
            <a:xfrm>
              <a:off x="19565" y="8350"/>
              <a:ext cx="16" cy="737"/>
            </a:xfrm>
            <a:prstGeom prst="straightConnector1">
              <a:avLst/>
            </a:prstGeom>
            <a:ln w="1270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直接箭头连接符 176"/>
            <p:cNvCxnSpPr/>
            <p:nvPr/>
          </p:nvCxnSpPr>
          <p:spPr>
            <a:xfrm>
              <a:off x="20245" y="8350"/>
              <a:ext cx="16" cy="737"/>
            </a:xfrm>
            <a:prstGeom prst="straightConnector1">
              <a:avLst/>
            </a:prstGeom>
            <a:ln w="1270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直接箭头连接符 177"/>
            <p:cNvCxnSpPr/>
            <p:nvPr/>
          </p:nvCxnSpPr>
          <p:spPr>
            <a:xfrm>
              <a:off x="20924" y="8350"/>
              <a:ext cx="16" cy="737"/>
            </a:xfrm>
            <a:prstGeom prst="straightConnector1">
              <a:avLst/>
            </a:prstGeom>
            <a:ln w="12700">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9" name="直接箭头连接符 178"/>
            <p:cNvCxnSpPr/>
            <p:nvPr/>
          </p:nvCxnSpPr>
          <p:spPr>
            <a:xfrm>
              <a:off x="18189" y="10186"/>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0" name="直接箭头连接符 179"/>
            <p:cNvCxnSpPr/>
            <p:nvPr/>
          </p:nvCxnSpPr>
          <p:spPr>
            <a:xfrm>
              <a:off x="18869" y="10191"/>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1" name="直接箭头连接符 180"/>
            <p:cNvCxnSpPr/>
            <p:nvPr/>
          </p:nvCxnSpPr>
          <p:spPr>
            <a:xfrm>
              <a:off x="19581" y="10188"/>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2" name="直接箭头连接符 181"/>
            <p:cNvCxnSpPr/>
            <p:nvPr/>
          </p:nvCxnSpPr>
          <p:spPr>
            <a:xfrm>
              <a:off x="20229" y="10191"/>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3" name="直接箭头连接符 182"/>
            <p:cNvCxnSpPr/>
            <p:nvPr/>
          </p:nvCxnSpPr>
          <p:spPr>
            <a:xfrm>
              <a:off x="20940" y="10188"/>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84" name="矩形 183"/>
            <p:cNvSpPr/>
            <p:nvPr/>
          </p:nvSpPr>
          <p:spPr>
            <a:xfrm>
              <a:off x="14476" y="10923"/>
              <a:ext cx="680" cy="566"/>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sym typeface="+mn-ea"/>
                </a:rPr>
                <a:t>芥</a:t>
              </a:r>
              <a:endParaRPr lang="en-US" altLang="zh-CN" sz="2800" strike="noStrike" noProof="1">
                <a:solidFill>
                  <a:schemeClr val="tx1"/>
                </a:solidFill>
                <a:sym typeface="+mn-ea"/>
              </a:endParaRPr>
            </a:p>
          </p:txBody>
        </p:sp>
        <p:sp>
          <p:nvSpPr>
            <p:cNvPr id="185" name="矩形 184"/>
            <p:cNvSpPr/>
            <p:nvPr/>
          </p:nvSpPr>
          <p:spPr>
            <a:xfrm>
              <a:off x="15156" y="10923"/>
              <a:ext cx="680" cy="566"/>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sym typeface="+mn-ea"/>
                </a:rPr>
                <a:t>菜</a:t>
              </a:r>
              <a:endParaRPr lang="en-US" altLang="zh-CN" sz="2800" strike="noStrike" noProof="1">
                <a:solidFill>
                  <a:schemeClr val="tx1"/>
                </a:solidFill>
                <a:sym typeface="+mn-ea"/>
              </a:endParaRPr>
            </a:p>
          </p:txBody>
        </p:sp>
        <p:sp>
          <p:nvSpPr>
            <p:cNvPr id="186" name="矩形 185"/>
            <p:cNvSpPr/>
            <p:nvPr/>
          </p:nvSpPr>
          <p:spPr>
            <a:xfrm>
              <a:off x="15836" y="10923"/>
              <a:ext cx="680" cy="566"/>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sym typeface="+mn-ea"/>
                </a:rPr>
                <a:t>的</a:t>
              </a:r>
              <a:endParaRPr lang="en-US" altLang="zh-CN" sz="2800" strike="noStrike" noProof="1">
                <a:solidFill>
                  <a:schemeClr val="tx1"/>
                </a:solidFill>
                <a:sym typeface="+mn-ea"/>
              </a:endParaRPr>
            </a:p>
          </p:txBody>
        </p:sp>
        <p:sp>
          <p:nvSpPr>
            <p:cNvPr id="187" name="矩形 186"/>
            <p:cNvSpPr/>
            <p:nvPr/>
          </p:nvSpPr>
          <p:spPr>
            <a:xfrm>
              <a:off x="16516" y="10923"/>
              <a:ext cx="680" cy="566"/>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sym typeface="+mn-ea"/>
                </a:rPr>
                <a:t>性</a:t>
              </a:r>
              <a:endParaRPr lang="en-US" altLang="zh-CN" sz="2800" strike="noStrike" noProof="1">
                <a:solidFill>
                  <a:schemeClr val="tx1"/>
                </a:solidFill>
                <a:sym typeface="+mn-ea"/>
              </a:endParaRPr>
            </a:p>
          </p:txBody>
        </p:sp>
        <p:sp>
          <p:nvSpPr>
            <p:cNvPr id="188" name="矩形 187"/>
            <p:cNvSpPr/>
            <p:nvPr/>
          </p:nvSpPr>
          <p:spPr>
            <a:xfrm>
              <a:off x="19912" y="10923"/>
              <a:ext cx="680" cy="566"/>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sym typeface="+mn-ea"/>
                </a:rPr>
                <a:t>？</a:t>
              </a:r>
              <a:endParaRPr lang="en-US" altLang="zh-CN" sz="2800" strike="noStrike" noProof="1">
                <a:solidFill>
                  <a:schemeClr val="tx1"/>
                </a:solidFill>
                <a:sym typeface="+mn-ea"/>
              </a:endParaRPr>
            </a:p>
          </p:txBody>
        </p:sp>
        <p:cxnSp>
          <p:nvCxnSpPr>
            <p:cNvPr id="189" name="直接箭头连接符 188"/>
            <p:cNvCxnSpPr/>
            <p:nvPr/>
          </p:nvCxnSpPr>
          <p:spPr>
            <a:xfrm>
              <a:off x="14792" y="10186"/>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0" name="直接箭头连接符 189"/>
            <p:cNvCxnSpPr/>
            <p:nvPr/>
          </p:nvCxnSpPr>
          <p:spPr>
            <a:xfrm>
              <a:off x="15503" y="10191"/>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1" name="直接箭头连接符 190"/>
            <p:cNvCxnSpPr/>
            <p:nvPr/>
          </p:nvCxnSpPr>
          <p:spPr>
            <a:xfrm>
              <a:off x="16150" y="10191"/>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2" name="直接箭头连接符 191"/>
            <p:cNvCxnSpPr/>
            <p:nvPr/>
          </p:nvCxnSpPr>
          <p:spPr>
            <a:xfrm>
              <a:off x="16860" y="10191"/>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3" name="直接箭头连接符 192"/>
            <p:cNvCxnSpPr/>
            <p:nvPr/>
          </p:nvCxnSpPr>
          <p:spPr>
            <a:xfrm>
              <a:off x="17509" y="10186"/>
              <a:ext cx="16" cy="737"/>
            </a:xfrm>
            <a:prstGeom prst="straightConnector1">
              <a:avLst/>
            </a:prstGeom>
            <a:ln w="12700">
              <a:solidFill>
                <a:schemeClr val="accent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4" name="左大括号 193"/>
            <p:cNvSpPr/>
            <p:nvPr/>
          </p:nvSpPr>
          <p:spPr>
            <a:xfrm rot="5400000">
              <a:off x="8736" y="4189"/>
              <a:ext cx="611" cy="5429"/>
            </a:xfrm>
            <a:prstGeom prst="leftBrace">
              <a:avLst>
                <a:gd name="adj1" fmla="val 43044"/>
                <a:gd name="adj2" fmla="val 50000"/>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95" name="左大括号 194"/>
            <p:cNvSpPr/>
            <p:nvPr/>
          </p:nvSpPr>
          <p:spPr>
            <a:xfrm rot="5400000">
              <a:off x="13157" y="5208"/>
              <a:ext cx="611" cy="3391"/>
            </a:xfrm>
            <a:prstGeom prst="leftBrace">
              <a:avLst>
                <a:gd name="adj1" fmla="val 43044"/>
                <a:gd name="adj2" fmla="val 50000"/>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96" name="左大括号 195"/>
            <p:cNvSpPr/>
            <p:nvPr/>
          </p:nvSpPr>
          <p:spPr>
            <a:xfrm rot="5400000">
              <a:off x="18257" y="3517"/>
              <a:ext cx="611" cy="6778"/>
            </a:xfrm>
            <a:prstGeom prst="leftBrace">
              <a:avLst>
                <a:gd name="adj1" fmla="val 43044"/>
                <a:gd name="adj2" fmla="val 50000"/>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2386" name="文本框 102"/>
            <p:cNvSpPr txBox="1"/>
            <p:nvPr/>
          </p:nvSpPr>
          <p:spPr>
            <a:xfrm>
              <a:off x="8537" y="6019"/>
              <a:ext cx="1012" cy="580"/>
            </a:xfrm>
            <a:prstGeom prst="rect">
              <a:avLst/>
            </a:prstGeom>
            <a:noFill/>
            <a:ln w="9525">
              <a:noFill/>
            </a:ln>
          </p:spPr>
          <p:txBody>
            <a:bodyPr wrap="none" anchor="t">
              <a:spAutoFit/>
            </a:bodyPr>
            <a:p>
              <a:r>
                <a:rPr lang="zh-CN" altLang="en-US" b="1">
                  <a:latin typeface="Arial" panose="020B0604020202020204" pitchFamily="34" charset="0"/>
                  <a:ea typeface="宋体" panose="02010600030101010101" pitchFamily="2" charset="-122"/>
                </a:rPr>
                <a:t>篇章</a:t>
              </a:r>
              <a:endParaRPr lang="zh-CN" altLang="en-US" b="1">
                <a:latin typeface="Arial" panose="020B0604020202020204" pitchFamily="34" charset="0"/>
                <a:ea typeface="宋体" panose="02010600030101010101" pitchFamily="2" charset="-122"/>
              </a:endParaRPr>
            </a:p>
          </p:txBody>
        </p:sp>
        <p:sp>
          <p:nvSpPr>
            <p:cNvPr id="12387" name="文本框 103"/>
            <p:cNvSpPr txBox="1"/>
            <p:nvPr/>
          </p:nvSpPr>
          <p:spPr>
            <a:xfrm>
              <a:off x="12959" y="6020"/>
              <a:ext cx="1012" cy="580"/>
            </a:xfrm>
            <a:prstGeom prst="rect">
              <a:avLst/>
            </a:prstGeom>
            <a:noFill/>
            <a:ln w="9525">
              <a:noFill/>
            </a:ln>
          </p:spPr>
          <p:txBody>
            <a:bodyPr wrap="none" anchor="t">
              <a:spAutoFit/>
            </a:bodyPr>
            <a:p>
              <a:r>
                <a:rPr lang="zh-CN" altLang="en-US" b="1">
                  <a:latin typeface="Arial" panose="020B0604020202020204" pitchFamily="34" charset="0"/>
                  <a:ea typeface="宋体" panose="02010600030101010101" pitchFamily="2" charset="-122"/>
                </a:rPr>
                <a:t>答案</a:t>
              </a:r>
              <a:endParaRPr lang="zh-CN" altLang="en-US" b="1">
                <a:latin typeface="Arial" panose="020B0604020202020204" pitchFamily="34" charset="0"/>
                <a:ea typeface="宋体" panose="02010600030101010101" pitchFamily="2" charset="-122"/>
              </a:endParaRPr>
            </a:p>
          </p:txBody>
        </p:sp>
        <p:sp>
          <p:nvSpPr>
            <p:cNvPr id="12388" name="文本框 104"/>
            <p:cNvSpPr txBox="1"/>
            <p:nvPr/>
          </p:nvSpPr>
          <p:spPr>
            <a:xfrm>
              <a:off x="18057" y="6021"/>
              <a:ext cx="1012" cy="580"/>
            </a:xfrm>
            <a:prstGeom prst="rect">
              <a:avLst/>
            </a:prstGeom>
            <a:noFill/>
            <a:ln w="9525">
              <a:noFill/>
            </a:ln>
          </p:spPr>
          <p:txBody>
            <a:bodyPr wrap="none" anchor="t">
              <a:spAutoFit/>
            </a:bodyPr>
            <a:p>
              <a:r>
                <a:rPr lang="zh-CN" altLang="en-US" b="1">
                  <a:latin typeface="Arial" panose="020B0604020202020204" pitchFamily="34" charset="0"/>
                  <a:ea typeface="宋体" panose="02010600030101010101" pitchFamily="2" charset="-122"/>
                </a:rPr>
                <a:t>问题</a:t>
              </a:r>
              <a:endParaRPr lang="zh-CN" altLang="en-US" b="1">
                <a:latin typeface="Arial" panose="020B0604020202020204" pitchFamily="34" charset="0"/>
                <a:ea typeface="宋体" panose="02010600030101010101" pitchFamily="2" charset="-122"/>
              </a:endParaRPr>
            </a:p>
          </p:txBody>
        </p:sp>
        <p:sp>
          <p:nvSpPr>
            <p:cNvPr id="12389" name="文本框 105"/>
            <p:cNvSpPr txBox="1"/>
            <p:nvPr/>
          </p:nvSpPr>
          <p:spPr>
            <a:xfrm>
              <a:off x="3859" y="7296"/>
              <a:ext cx="1553" cy="290"/>
            </a:xfrm>
            <a:prstGeom prst="rect">
              <a:avLst/>
            </a:prstGeom>
            <a:noFill/>
            <a:ln w="9525">
              <a:noFill/>
            </a:ln>
          </p:spPr>
          <p:txBody>
            <a:bodyPr wrap="none" anchor="t">
              <a:spAutoFit/>
            </a:bodyPr>
            <a:p>
              <a:r>
                <a:rPr lang="en-US" altLang="zh-CN" sz="1800" b="1">
                  <a:latin typeface="Arial" panose="020B0604020202020204" pitchFamily="34" charset="0"/>
                  <a:ea typeface="宋体" panose="02010600030101010101" pitchFamily="2" charset="-122"/>
                </a:rPr>
                <a:t>Token Ids</a:t>
              </a:r>
              <a:endParaRPr lang="en-US" altLang="zh-CN" sz="1800" b="1">
                <a:latin typeface="Arial" panose="020B0604020202020204" pitchFamily="34" charset="0"/>
                <a:ea typeface="宋体" panose="02010600030101010101" pitchFamily="2" charset="-122"/>
              </a:endParaRPr>
            </a:p>
          </p:txBody>
        </p:sp>
        <p:sp>
          <p:nvSpPr>
            <p:cNvPr id="12390" name="文本框 106"/>
            <p:cNvSpPr txBox="1"/>
            <p:nvPr/>
          </p:nvSpPr>
          <p:spPr>
            <a:xfrm>
              <a:off x="3669" y="7867"/>
              <a:ext cx="1942" cy="290"/>
            </a:xfrm>
            <a:prstGeom prst="rect">
              <a:avLst/>
            </a:prstGeom>
            <a:noFill/>
            <a:ln w="9525">
              <a:noFill/>
            </a:ln>
          </p:spPr>
          <p:txBody>
            <a:bodyPr wrap="none" anchor="t">
              <a:spAutoFit/>
            </a:bodyPr>
            <a:p>
              <a:r>
                <a:rPr lang="en-US" altLang="zh-CN" sz="1800" b="1">
                  <a:latin typeface="Arial" panose="020B0604020202020204" pitchFamily="34" charset="0"/>
                  <a:ea typeface="宋体" panose="02010600030101010101" pitchFamily="2" charset="-122"/>
                </a:rPr>
                <a:t>Segment Ids</a:t>
              </a:r>
              <a:endParaRPr lang="en-US" altLang="zh-CN" sz="1800" b="1">
                <a:latin typeface="Arial" panose="020B0604020202020204" pitchFamily="34" charset="0"/>
                <a:ea typeface="宋体" panose="02010600030101010101" pitchFamily="2" charset="-122"/>
              </a:endParaRPr>
            </a:p>
          </p:txBody>
        </p:sp>
      </p:grpSp>
      <p:grpSp>
        <p:nvGrpSpPr>
          <p:cNvPr id="12391" name="组合 28672"/>
          <p:cNvGrpSpPr/>
          <p:nvPr/>
        </p:nvGrpSpPr>
        <p:grpSpPr>
          <a:xfrm>
            <a:off x="16011525" y="5886450"/>
            <a:ext cx="6410325" cy="1252538"/>
            <a:chOff x="0" y="0"/>
            <a:chExt cx="6409621" cy="1252161"/>
          </a:xfrm>
        </p:grpSpPr>
        <p:sp>
          <p:nvSpPr>
            <p:cNvPr id="12392" name="圆角矩形 28673"/>
            <p:cNvSpPr/>
            <p:nvPr/>
          </p:nvSpPr>
          <p:spPr>
            <a:xfrm>
              <a:off x="0" y="0"/>
              <a:ext cx="6409621" cy="1252161"/>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2393" name="圆角矩形 28674"/>
            <p:cNvSpPr/>
            <p:nvPr/>
          </p:nvSpPr>
          <p:spPr>
            <a:xfrm>
              <a:off x="127604" y="96570"/>
              <a:ext cx="6136173" cy="1056165"/>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2394" name="矩形 28675"/>
          <p:cNvSpPr/>
          <p:nvPr/>
        </p:nvSpPr>
        <p:spPr>
          <a:xfrm>
            <a:off x="17605375" y="6049963"/>
            <a:ext cx="4670425" cy="922337"/>
          </a:xfrm>
          <a:prstGeom prst="rect">
            <a:avLst/>
          </a:prstGeom>
          <a:noFill/>
          <a:ln w="25400">
            <a:noFill/>
          </a:ln>
        </p:spPr>
        <p:txBody>
          <a:bodyPr wrap="square" lIns="91440" tIns="91440" rIns="91440" bIns="91440" anchor="t">
            <a:spAutoFit/>
          </a:bodyPr>
          <a:p>
            <a:pPr hangingPunct="0">
              <a:lnSpc>
                <a:spcPct val="150000"/>
              </a:lnSpc>
            </a:pPr>
            <a:r>
              <a:rPr lang="en-US" altLang="zh-CN" sz="3200" b="1">
                <a:solidFill>
                  <a:srgbClr val="FFFFFF"/>
                </a:solidFill>
                <a:latin typeface="微软雅黑" panose="020B0503020204020204" charset="-122"/>
                <a:ea typeface="微软雅黑" panose="020B0503020204020204" charset="-122"/>
                <a:sym typeface="微软雅黑" panose="020B0503020204020204" charset="-122"/>
              </a:rPr>
              <a:t>篇章+答案→问题</a:t>
            </a:r>
            <a:endParaRPr lang="en-US" altLang="zh-CN" sz="3200" b="1">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2395" name="组合 28676"/>
          <p:cNvGrpSpPr/>
          <p:nvPr/>
        </p:nvGrpSpPr>
        <p:grpSpPr>
          <a:xfrm>
            <a:off x="16005175" y="2879725"/>
            <a:ext cx="6410325" cy="1252538"/>
            <a:chOff x="0" y="0"/>
            <a:chExt cx="6409621" cy="1252161"/>
          </a:xfrm>
        </p:grpSpPr>
        <p:sp>
          <p:nvSpPr>
            <p:cNvPr id="12396" name="圆角矩形 28677"/>
            <p:cNvSpPr/>
            <p:nvPr/>
          </p:nvSpPr>
          <p:spPr>
            <a:xfrm>
              <a:off x="0" y="0"/>
              <a:ext cx="6409621" cy="1252161"/>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2397" name="圆角矩形 28678"/>
            <p:cNvSpPr/>
            <p:nvPr/>
          </p:nvSpPr>
          <p:spPr>
            <a:xfrm>
              <a:off x="127604" y="96570"/>
              <a:ext cx="6136173" cy="1056165"/>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2398" name="矩形 28679"/>
          <p:cNvSpPr/>
          <p:nvPr/>
        </p:nvSpPr>
        <p:spPr>
          <a:xfrm>
            <a:off x="17025938" y="3043238"/>
            <a:ext cx="4672012" cy="920750"/>
          </a:xfrm>
          <a:prstGeom prst="rect">
            <a:avLst/>
          </a:prstGeom>
          <a:noFill/>
          <a:ln w="25400">
            <a:noFill/>
          </a:ln>
        </p:spPr>
        <p:txBody>
          <a:bodyPr wrap="square" lIns="91440" tIns="91440" rIns="91440" bIns="91440" anchor="t">
            <a:spAutoFit/>
          </a:bodyPr>
          <a:p>
            <a:pPr hangingPunct="0">
              <a:lnSpc>
                <a:spcPct val="150000"/>
              </a:lnSpc>
            </a:pPr>
            <a:r>
              <a:rPr lang="zh-CN" altLang="en-US" sz="3200" b="1">
                <a:solidFill>
                  <a:srgbClr val="FFFFFF"/>
                </a:solidFill>
                <a:latin typeface="微软雅黑" panose="020B0503020204020204" charset="-122"/>
                <a:ea typeface="微软雅黑" panose="020B0503020204020204" charset="-122"/>
                <a:sym typeface="微软雅黑" panose="020B0503020204020204" charset="-122"/>
              </a:rPr>
              <a:t>自然语言生成（</a:t>
            </a:r>
            <a:r>
              <a:rPr lang="en-US" altLang="zh-CN" sz="3200" b="1">
                <a:solidFill>
                  <a:srgbClr val="FFFFFF"/>
                </a:solidFill>
                <a:latin typeface="微软雅黑" panose="020B0503020204020204" charset="-122"/>
                <a:ea typeface="微软雅黑" panose="020B0503020204020204" charset="-122"/>
                <a:sym typeface="微软雅黑" panose="020B0503020204020204" charset="-122"/>
              </a:rPr>
              <a:t>NLG</a:t>
            </a:r>
            <a:r>
              <a:rPr lang="zh-CN" altLang="en-US" sz="3200" b="1">
                <a:solidFill>
                  <a:srgbClr val="FFFFFF"/>
                </a:solidFill>
                <a:latin typeface="微软雅黑" panose="020B0503020204020204" charset="-122"/>
                <a:ea typeface="微软雅黑" panose="020B0503020204020204" charset="-122"/>
                <a:sym typeface="微软雅黑" panose="020B0503020204020204" charset="-122"/>
              </a:rPr>
              <a:t>）</a:t>
            </a:r>
            <a:endParaRPr lang="en-US" altLang="zh-CN" sz="3200" b="1">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2399" name="组合 28682"/>
          <p:cNvGrpSpPr/>
          <p:nvPr/>
        </p:nvGrpSpPr>
        <p:grpSpPr>
          <a:xfrm>
            <a:off x="16005175" y="9209088"/>
            <a:ext cx="6410325" cy="1252537"/>
            <a:chOff x="0" y="0"/>
            <a:chExt cx="6409621" cy="1252161"/>
          </a:xfrm>
        </p:grpSpPr>
        <p:sp>
          <p:nvSpPr>
            <p:cNvPr id="12400" name="圆角矩形 28683"/>
            <p:cNvSpPr/>
            <p:nvPr/>
          </p:nvSpPr>
          <p:spPr>
            <a:xfrm>
              <a:off x="0" y="0"/>
              <a:ext cx="6409621" cy="1252161"/>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2401" name="圆角矩形 28684"/>
            <p:cNvSpPr/>
            <p:nvPr/>
          </p:nvSpPr>
          <p:spPr>
            <a:xfrm>
              <a:off x="127604" y="96570"/>
              <a:ext cx="6136173" cy="1056165"/>
            </a:xfrm>
            <a:prstGeom prst="roundRect">
              <a:avLst>
                <a:gd name="adj" fmla="val 16667"/>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2402" name="矩形 28685"/>
          <p:cNvSpPr/>
          <p:nvPr/>
        </p:nvSpPr>
        <p:spPr>
          <a:xfrm>
            <a:off x="16586200" y="9372600"/>
            <a:ext cx="5683250" cy="920750"/>
          </a:xfrm>
          <a:prstGeom prst="rect">
            <a:avLst/>
          </a:prstGeom>
          <a:noFill/>
          <a:ln w="25400">
            <a:noFill/>
          </a:ln>
        </p:spPr>
        <p:txBody>
          <a:bodyPr wrap="square" lIns="91440" tIns="91440" rIns="91440" bIns="91440" anchor="t">
            <a:spAutoFit/>
          </a:bodyPr>
          <a:p>
            <a:pPr hangingPunct="0">
              <a:lnSpc>
                <a:spcPct val="150000"/>
              </a:lnSpc>
            </a:pPr>
            <a:r>
              <a:rPr lang="en-US" altLang="zh-CN" sz="3200" b="1">
                <a:solidFill>
                  <a:srgbClr val="FFFFFF"/>
                </a:solidFill>
                <a:latin typeface="微软雅黑" panose="020B0503020204020204" charset="-122"/>
                <a:ea typeface="微软雅黑" panose="020B0503020204020204" charset="-122"/>
                <a:sym typeface="微软雅黑" panose="020B0503020204020204" charset="-122"/>
              </a:rPr>
              <a:t>Sequence to Sequence模型</a:t>
            </a:r>
            <a:endParaRPr lang="en-US" altLang="zh-CN" sz="3200" b="1">
              <a:solidFill>
                <a:srgbClr val="FFFFFF"/>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slow">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图片 15360" descr="pasted-image.pdf"/>
          <p:cNvPicPr>
            <a:picLocks noChangeAspect="1"/>
          </p:cNvPicPr>
          <p:nvPr/>
        </p:nvPicPr>
        <p:blipFill>
          <a:blip r:embed="rId1"/>
          <a:stretch>
            <a:fillRect/>
          </a:stretch>
        </p:blipFill>
        <p:spPr>
          <a:xfrm>
            <a:off x="4719638" y="4787900"/>
            <a:ext cx="14943137" cy="4140200"/>
          </a:xfrm>
          <a:prstGeom prst="rect">
            <a:avLst/>
          </a:prstGeom>
          <a:noFill/>
          <a:ln w="12700">
            <a:noFill/>
          </a:ln>
        </p:spPr>
      </p:pic>
      <p:sp>
        <p:nvSpPr>
          <p:cNvPr id="15362" name="矩形 15361" descr="01"/>
          <p:cNvSpPr/>
          <p:nvPr/>
        </p:nvSpPr>
        <p:spPr>
          <a:xfrm>
            <a:off x="3908425" y="4168775"/>
            <a:ext cx="8129588" cy="5375275"/>
          </a:xfrm>
          <a:prstGeom prst="rect">
            <a:avLst/>
          </a:prstGeom>
          <a:noFill/>
          <a:ln w="25400">
            <a:noFill/>
          </a:ln>
        </p:spPr>
        <p:txBody>
          <a:bodyPr vert="horz" wrap="square" lIns="71437" tIns="71437" rIns="71437" bIns="71437" anchor="ctr">
            <a:spAutoFit/>
          </a:bodyPr>
          <a:p>
            <a:pPr algn="ctr" defTabSz="2443480" hangingPunct="0"/>
            <a:r>
              <a:rPr lang="en-US" altLang="zh-CN" sz="30000">
                <a:solidFill>
                  <a:srgbClr val="FFFFFF"/>
                </a:solidFill>
                <a:effectLst>
                  <a:outerShdw blurRad="38100" dist="38100" dir="2700000">
                    <a:srgbClr val="C0C0C0"/>
                  </a:outerShdw>
                </a:effectLst>
                <a:latin typeface="Alibaba PuHuiTi Light" charset="0"/>
                <a:sym typeface="Alibaba PuHuiTi Light" charset="0"/>
              </a:rPr>
              <a:t>02</a:t>
            </a:r>
            <a:endParaRPr lang="en-US" altLang="zh-CN" sz="30000">
              <a:solidFill>
                <a:srgbClr val="FFFFFF"/>
              </a:solidFill>
              <a:effectLst>
                <a:outerShdw blurRad="38100" dist="38100" dir="2700000">
                  <a:srgbClr val="C0C0C0"/>
                </a:outerShdw>
              </a:effectLst>
              <a:latin typeface="Alibaba PuHuiTi Light" charset="0"/>
              <a:ea typeface="Alibaba PuHuiTi Light" charset="0"/>
              <a:sym typeface="Alibaba PuHuiTi Light" charset="0"/>
            </a:endParaRPr>
          </a:p>
        </p:txBody>
      </p:sp>
      <p:sp>
        <p:nvSpPr>
          <p:cNvPr id="15363" name="矩形 15362" descr="中医药天池大数据竞赛"/>
          <p:cNvSpPr/>
          <p:nvPr/>
        </p:nvSpPr>
        <p:spPr>
          <a:xfrm>
            <a:off x="10328275" y="5637213"/>
            <a:ext cx="14716125" cy="1127125"/>
          </a:xfrm>
          <a:prstGeom prst="rect">
            <a:avLst/>
          </a:prstGeom>
          <a:noFill/>
          <a:ln w="25400">
            <a:noFill/>
          </a:ln>
        </p:spPr>
        <p:txBody>
          <a:bodyPr vert="horz" wrap="square" lIns="71437" tIns="71437" rIns="71437" bIns="71437" anchor="ctr">
            <a:spAutoFit/>
          </a:bodyPr>
          <a:p>
            <a:pPr marL="0" marR="0" indent="0" algn="l" defTabSz="2443480" rtl="0" eaLnBrk="1" fontAlgn="base" latinLnBrk="0" hangingPunct="0">
              <a:lnSpc>
                <a:spcPct val="100000"/>
              </a:lnSpc>
              <a:spcBef>
                <a:spcPct val="0"/>
              </a:spcBef>
              <a:spcAft>
                <a:spcPct val="0"/>
              </a:spcAft>
              <a:buClrTx/>
              <a:buSzTx/>
              <a:buFontTx/>
              <a:buNone/>
            </a:pPr>
            <a:r>
              <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mn-ea"/>
                <a:cs typeface="Alibaba PuHuiTi Medium" charset="0"/>
                <a:sym typeface="Alibaba PuHuiTi Medium" charset="0"/>
              </a:rPr>
              <a:t>数据处理</a:t>
            </a:r>
            <a:endParaRPr kumimoji="0" lang="zh-CN" altLang="en-US" sz="6400" b="0" i="0" u="none" strike="noStrike" kern="1200" cap="none" spc="0" normalizeH="0" baseline="0" noProof="1">
              <a:solidFill>
                <a:srgbClr val="FFFFFF"/>
              </a:solidFill>
              <a:effectLst>
                <a:outerShdw blurRad="38100" dist="38100" dir="2700000">
                  <a:srgbClr val="C0C0C0"/>
                </a:outerShdw>
              </a:effectLst>
              <a:latin typeface="Alibaba PuHuiTi Medium" charset="0"/>
              <a:ea typeface="+mn-ea"/>
              <a:cs typeface="Alibaba PuHuiTi Medium" charset="0"/>
              <a:sym typeface="Alibaba PuHuiTi Medium" charset="0"/>
            </a:endParaRPr>
          </a:p>
        </p:txBody>
      </p:sp>
      <p:sp>
        <p:nvSpPr>
          <p:cNvPr id="15364" name="矩形 15363" descr="Traditional Chinese Medicine…"/>
          <p:cNvSpPr/>
          <p:nvPr/>
        </p:nvSpPr>
        <p:spPr>
          <a:xfrm>
            <a:off x="10328275" y="6854825"/>
            <a:ext cx="14716125" cy="547688"/>
          </a:xfrm>
          <a:prstGeom prst="rect">
            <a:avLst/>
          </a:prstGeom>
          <a:noFill/>
          <a:ln w="25400">
            <a:noFill/>
          </a:ln>
        </p:spPr>
        <p:txBody>
          <a:bodyPr vert="horz" wrap="square" lIns="71437" tIns="71437" rIns="71437" bIns="71437" anchor="t">
            <a:spAutoFit/>
          </a:bodyPr>
          <a:p>
            <a:pPr marL="0" marR="0" indent="0" algn="l" defTabSz="2443480" rtl="0" eaLnBrk="1" fontAlgn="base" latinLnBrk="0" hangingPunct="0">
              <a:lnSpc>
                <a:spcPct val="110000"/>
              </a:lnSpc>
              <a:spcBef>
                <a:spcPct val="0"/>
              </a:spcBef>
              <a:spcAft>
                <a:spcPct val="0"/>
              </a:spcAft>
              <a:buClrTx/>
              <a:buSzTx/>
              <a:buFontTx/>
              <a:buNone/>
            </a:pPr>
            <a:r>
              <a:rPr kumimoji="0" lang="en-US" altLang="zh-CN" sz="24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rPr>
              <a:t>data processing</a:t>
            </a:r>
            <a:endParaRPr kumimoji="0" lang="en-US" altLang="zh-CN" sz="2400" b="0" i="0" u="none" strike="noStrike" kern="1200" cap="none" spc="0" normalizeH="0" baseline="0" noProof="1">
              <a:solidFill>
                <a:srgbClr val="FFFFFF"/>
              </a:solidFill>
              <a:effectLst>
                <a:outerShdw blurRad="38100" dist="38100" dir="2700000">
                  <a:srgbClr val="C0C0C0"/>
                </a:outerShdw>
              </a:effectLst>
              <a:latin typeface="Alibaba PuHuiTi" charset="0"/>
              <a:ea typeface="+mn-ea"/>
              <a:cs typeface="Alibaba PuHuiTi" charset="0"/>
              <a:sym typeface="Alibaba PuHuiTi" charset="0"/>
            </a:endParaRPr>
          </a:p>
        </p:txBody>
      </p:sp>
    </p:spTree>
  </p:cSld>
  <p:clrMapOvr>
    <a:masterClrMapping/>
  </p:clrMapOvr>
  <p:transition spd="slow">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矩形 12309"/>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333F50"/>
                </a:solidFill>
                <a:latin typeface="微软雅黑" panose="020B0503020204020204" charset="-122"/>
                <a:ea typeface="微软雅黑" panose="020B0503020204020204" charset="-122"/>
                <a:sym typeface="微软雅黑" panose="020B0503020204020204" charset="-122"/>
              </a:rPr>
              <a:t>数据清洗</a:t>
            </a:r>
            <a:endParaRPr lang="zh-CN" altLang="en-US" sz="40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14338" name="矩形 1"/>
          <p:cNvSpPr/>
          <p:nvPr/>
        </p:nvSpPr>
        <p:spPr>
          <a:xfrm>
            <a:off x="-9525" y="3187700"/>
            <a:ext cx="24422100" cy="7527925"/>
          </a:xfrm>
          <a:prstGeom prst="rect">
            <a:avLst/>
          </a:prstGeom>
          <a:solidFill>
            <a:srgbClr val="333F50"/>
          </a:solidFill>
          <a:ln w="12700">
            <a:noFill/>
          </a:ln>
        </p:spPr>
        <p:txBody>
          <a:bodyPr wrap="square" lIns="91440" tIns="91440" rIns="91440" bIns="91440" anchor="ctr"/>
          <a:p>
            <a:endParaRPr lang="zh-CN">
              <a:latin typeface="Calibri" panose="020F0502020204030204" charset="0"/>
            </a:endParaRPr>
          </a:p>
        </p:txBody>
      </p:sp>
      <p:sp>
        <p:nvSpPr>
          <p:cNvPr id="14339" name="圆角矩形 34818"/>
          <p:cNvSpPr/>
          <p:nvPr/>
        </p:nvSpPr>
        <p:spPr>
          <a:xfrm>
            <a:off x="2351088" y="3438525"/>
            <a:ext cx="5222875" cy="6969125"/>
          </a:xfrm>
          <a:prstGeom prst="roundRect">
            <a:avLst>
              <a:gd name="adj" fmla="val 16667"/>
            </a:avLst>
          </a:prstGeom>
          <a:gradFill rotWithShape="0">
            <a:gsLst>
              <a:gs pos="0">
                <a:srgbClr val="E4E4E4"/>
              </a:gs>
              <a:gs pos="100000">
                <a:srgbClr val="FFFFFF"/>
              </a:gs>
            </a:gsLst>
            <a:lin ang="2700000"/>
            <a:tileRect/>
          </a:gradFill>
          <a:ln w="38100" cap="flat" cmpd="sng">
            <a:solidFill>
              <a:srgbClr val="D2D2D2"/>
            </a:solidFill>
            <a:prstDash val="solid"/>
            <a:miter/>
            <a:headEnd type="none" w="med" len="med"/>
            <a:tailEnd type="none" w="med" len="med"/>
          </a:ln>
          <a:effectLst>
            <a:outerShdw dist="228601" dir="2699999" algn="ctr" rotWithShape="0">
              <a:srgbClr val="000000">
                <a:alpha val="21999"/>
              </a:srgbClr>
            </a:outerShdw>
          </a:effectLst>
        </p:spPr>
        <p:txBody>
          <a:bodyPr wrap="square" lIns="91440" tIns="91440" rIns="91440" bIns="91440" anchor="ctr"/>
          <a:p>
            <a:endParaRPr lang="zh-CN">
              <a:latin typeface="Calibri" panose="020F0502020204030204" charset="0"/>
            </a:endParaRPr>
          </a:p>
        </p:txBody>
      </p:sp>
      <p:sp>
        <p:nvSpPr>
          <p:cNvPr id="3" name="矩形 2"/>
          <p:cNvSpPr/>
          <p:nvPr/>
        </p:nvSpPr>
        <p:spPr>
          <a:xfrm>
            <a:off x="2351088" y="3678238"/>
            <a:ext cx="4705350" cy="5999480"/>
          </a:xfrm>
          <a:prstGeom prst="rect">
            <a:avLst/>
          </a:prstGeom>
          <a:noFill/>
          <a:ln w="25400">
            <a:noFill/>
          </a:ln>
        </p:spPr>
        <p:txBody>
          <a:bodyPr vert="horz" wrap="square" lIns="91440" tIns="91440" rIns="91440" bIns="91440" anchor="t">
            <a:spAutoFit/>
          </a:bodyPr>
          <a:p>
            <a:pPr marL="457200" indent="-457200" fontAlgn="base">
              <a:lnSpc>
                <a:spcPct val="150000"/>
              </a:lnSpc>
              <a:buFont typeface="Wingdings" panose="05000000000000000000" charset="0"/>
              <a:buChar char="n"/>
            </a:pPr>
            <a:r>
              <a:rPr lang="zh-CN" altLang="en-US" sz="2800" strike="noStrike" noProof="1">
                <a:solidFill>
                  <a:schemeClr val="tx1"/>
                </a:solidFill>
                <a:latin typeface="微软雅黑" panose="020B0503020204020204" charset="-122"/>
                <a:ea typeface="微软雅黑" panose="020B0503020204020204" charset="-122"/>
                <a:cs typeface="+mn-cs"/>
                <a:sym typeface="+mn-ea"/>
              </a:rPr>
              <a:t>数据清洗处理方式</a:t>
            </a:r>
            <a:endParaRPr lang="zh-CN" altLang="en-US" sz="2800" strike="noStrike" noProof="1">
              <a:solidFill>
                <a:schemeClr val="tx1"/>
              </a:solidFill>
              <a:latin typeface="微软雅黑" panose="020B0503020204020204" charset="-122"/>
              <a:ea typeface="微软雅黑" panose="020B0503020204020204" charset="-122"/>
              <a:sym typeface="+mn-ea"/>
            </a:endParaRPr>
          </a:p>
          <a:p>
            <a:pPr marL="457200" indent="-457200" fontAlgn="base">
              <a:lnSpc>
                <a:spcPct val="150000"/>
              </a:lnSpc>
              <a:buFont typeface="Arial" panose="020B0604020202020204" pitchFamily="34" charset="0"/>
              <a:buChar char="•"/>
            </a:pPr>
            <a:r>
              <a:rPr lang="zh-CN" altLang="en-US" sz="2800" strike="noStrike" noProof="1">
                <a:solidFill>
                  <a:schemeClr val="tx1"/>
                </a:solidFill>
                <a:latin typeface="微软雅黑" panose="020B0503020204020204" charset="-122"/>
                <a:ea typeface="微软雅黑" panose="020B0503020204020204" charset="-122"/>
                <a:cs typeface="+mn-cs"/>
                <a:sym typeface="+mn-ea"/>
              </a:rPr>
              <a:t>剔除空白字符</a:t>
            </a:r>
            <a:endParaRPr lang="zh-CN" altLang="en-US" sz="2800" strike="noStrike" noProof="1">
              <a:solidFill>
                <a:schemeClr val="tx1"/>
              </a:solidFill>
              <a:latin typeface="微软雅黑" panose="020B0503020204020204" charset="-122"/>
              <a:ea typeface="微软雅黑" panose="020B0503020204020204" charset="-122"/>
              <a:sym typeface="+mn-ea"/>
            </a:endParaRPr>
          </a:p>
          <a:p>
            <a:pPr marL="457200" indent="-457200" fontAlgn="base">
              <a:lnSpc>
                <a:spcPct val="150000"/>
              </a:lnSpc>
              <a:buFont typeface="Arial" panose="020B0604020202020204" pitchFamily="34" charset="0"/>
              <a:buChar char="•"/>
            </a:pPr>
            <a:r>
              <a:rPr lang="zh-CN" altLang="en-US" sz="2800" strike="noStrike" noProof="1">
                <a:solidFill>
                  <a:schemeClr val="tx1"/>
                </a:solidFill>
                <a:latin typeface="微软雅黑" panose="020B0503020204020204" charset="-122"/>
                <a:ea typeface="微软雅黑" panose="020B0503020204020204" charset="-122"/>
                <a:cs typeface="+mn-cs"/>
                <a:sym typeface="+mn-ea"/>
              </a:rPr>
              <a:t>剔除带括号的英文</a:t>
            </a:r>
            <a:endParaRPr lang="zh-CN" altLang="en-US" sz="2800" strike="noStrike" noProof="1">
              <a:solidFill>
                <a:schemeClr val="tx1"/>
              </a:solidFill>
              <a:latin typeface="微软雅黑" panose="020B0503020204020204" charset="-122"/>
              <a:ea typeface="微软雅黑" panose="020B0503020204020204" charset="-122"/>
              <a:sym typeface="+mn-ea"/>
            </a:endParaRPr>
          </a:p>
          <a:p>
            <a:pPr marL="457200" indent="-457200" fontAlgn="base">
              <a:lnSpc>
                <a:spcPct val="150000"/>
              </a:lnSpc>
              <a:buFont typeface="Arial" panose="020B0604020202020204" pitchFamily="34" charset="0"/>
              <a:buChar char="•"/>
            </a:pPr>
            <a:r>
              <a:rPr lang="zh-CN" altLang="en-US" sz="2800" strike="noStrike" noProof="1">
                <a:solidFill>
                  <a:schemeClr val="tx1"/>
                </a:solidFill>
                <a:latin typeface="微软雅黑" panose="020B0503020204020204" charset="-122"/>
                <a:ea typeface="微软雅黑" panose="020B0503020204020204" charset="-122"/>
                <a:cs typeface="+mn-cs"/>
                <a:sym typeface="宋体" panose="02010600030101010101" pitchFamily="2" charset="-122"/>
              </a:rPr>
              <a:t>处理部分不匹配数据</a:t>
            </a:r>
            <a:endParaRPr lang="zh-CN" altLang="en-US" sz="2800" strike="noStrike" noProof="1">
              <a:solidFill>
                <a:schemeClr val="tx1"/>
              </a:solidFill>
              <a:latin typeface="微软雅黑" panose="020B0503020204020204" charset="-122"/>
              <a:ea typeface="微软雅黑" panose="020B0503020204020204" charset="-122"/>
              <a:sym typeface="宋体" panose="02010600030101010101" pitchFamily="2" charset="-122"/>
            </a:endParaRPr>
          </a:p>
          <a:p>
            <a:pPr fontAlgn="base">
              <a:lnSpc>
                <a:spcPct val="150000"/>
              </a:lnSpc>
              <a:buFont typeface="Arial" panose="020B0604020202020204" pitchFamily="34" charset="0"/>
            </a:pPr>
            <a:endParaRPr lang="zh-CN" altLang="en-US" sz="2800" strike="noStrike" baseline="0" noProof="1">
              <a:solidFill>
                <a:schemeClr val="tx1"/>
              </a:solidFill>
              <a:latin typeface="Arial" panose="020B0604020202020204" pitchFamily="34" charset="0"/>
              <a:ea typeface="宋体" panose="02010600030101010101" pitchFamily="2" charset="-122"/>
              <a:sym typeface="宋体" panose="02010600030101010101" pitchFamily="2" charset="-122"/>
            </a:endParaRPr>
          </a:p>
          <a:p>
            <a:pPr marL="457200" indent="-457200" fontAlgn="base">
              <a:lnSpc>
                <a:spcPct val="150000"/>
              </a:lnSpc>
              <a:buFont typeface="Wingdings" panose="05000000000000000000" charset="0"/>
              <a:buChar char="n"/>
            </a:pPr>
            <a:r>
              <a:rPr lang="zh-CN" altLang="en-US" sz="2800" strike="noStrike" baseline="0" noProof="1">
                <a:solidFill>
                  <a:schemeClr val="tx1"/>
                </a:solidFill>
                <a:latin typeface="微软雅黑" panose="020B0503020204020204" charset="-122"/>
                <a:ea typeface="微软雅黑" panose="020B0503020204020204" charset="-122"/>
                <a:cs typeface="+mn-cs"/>
                <a:sym typeface="宋体" panose="02010600030101010101" pitchFamily="2" charset="-122"/>
              </a:rPr>
              <a:t>数据清洗保证了输入模型的数据的质量，相比于不做处理，模型有万分之几的提升</a:t>
            </a:r>
            <a:endParaRPr lang="zh-CN" altLang="en-US" sz="2800" strike="noStrike" baseline="0" noProof="1">
              <a:solidFill>
                <a:schemeClr val="tx1"/>
              </a:solidFill>
              <a:latin typeface="微软雅黑" panose="020B0503020204020204" charset="-122"/>
              <a:ea typeface="微软雅黑" panose="020B0503020204020204" charset="-122"/>
              <a:sym typeface="宋体" panose="02010600030101010101" pitchFamily="2" charset="-122"/>
            </a:endParaRPr>
          </a:p>
        </p:txBody>
      </p:sp>
      <p:pic>
        <p:nvPicPr>
          <p:cNvPr id="14341" name="图片 2" descr="微信截图_20201124164136"/>
          <p:cNvPicPr>
            <a:picLocks noChangeAspect="1"/>
          </p:cNvPicPr>
          <p:nvPr/>
        </p:nvPicPr>
        <p:blipFill>
          <a:blip r:embed="rId1"/>
          <a:stretch>
            <a:fillRect/>
          </a:stretch>
        </p:blipFill>
        <p:spPr>
          <a:xfrm>
            <a:off x="12957175" y="3187700"/>
            <a:ext cx="10545763" cy="7527925"/>
          </a:xfrm>
          <a:prstGeom prst="rect">
            <a:avLst/>
          </a:prstGeom>
          <a:noFill/>
          <a:ln w="9525">
            <a:noFill/>
          </a:ln>
        </p:spPr>
      </p:pic>
    </p:spTree>
  </p:cSld>
  <p:clrMapOvr>
    <a:masterClrMapping/>
  </p:clrMapOvr>
  <p:transition spd="slow">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1" name="组合 17408"/>
          <p:cNvGrpSpPr/>
          <p:nvPr/>
        </p:nvGrpSpPr>
        <p:grpSpPr>
          <a:xfrm>
            <a:off x="13995400" y="1704975"/>
            <a:ext cx="3130550" cy="5097463"/>
            <a:chOff x="0" y="-1"/>
            <a:chExt cx="3131067" cy="5096728"/>
          </a:xfrm>
        </p:grpSpPr>
        <p:sp>
          <p:nvSpPr>
            <p:cNvPr id="15362" name="任意多边形 17409"/>
            <p:cNvSpPr/>
            <p:nvPr/>
          </p:nvSpPr>
          <p:spPr>
            <a:xfrm>
              <a:off x="0" y="-1"/>
              <a:ext cx="3131067" cy="5096728"/>
            </a:xfrm>
            <a:custGeom>
              <a:avLst/>
              <a:gdLst/>
              <a:ahLst/>
              <a:cxnLst>
                <a:cxn ang="0">
                  <a:pos x="10800" y="10800"/>
                </a:cxn>
                <a:cxn ang="0">
                  <a:pos x="10800" y="10800"/>
                </a:cxn>
                <a:cxn ang="0">
                  <a:pos x="10800" y="10800"/>
                </a:cxn>
                <a:cxn ang="0">
                  <a:pos x="10800" y="10800"/>
                </a:cxn>
              </a:cxnLst>
              <a:pathLst>
                <a:path w="21600" h="21600">
                  <a:moveTo>
                    <a:pt x="0" y="0"/>
                  </a:moveTo>
                  <a:lnTo>
                    <a:pt x="21600" y="10822"/>
                  </a:lnTo>
                  <a:lnTo>
                    <a:pt x="0" y="21600"/>
                  </a:lnTo>
                  <a:lnTo>
                    <a:pt x="0" y="0"/>
                  </a:lnTo>
                  <a:close/>
                </a:path>
              </a:pathLst>
            </a:custGeom>
            <a:solidFill>
              <a:srgbClr val="333F50"/>
            </a:solidFill>
            <a:ln w="12700">
              <a:noFill/>
            </a:ln>
          </p:spPr>
          <p:txBody>
            <a:bodyPr/>
            <a:p>
              <a:endParaRPr lang="zh-CN" altLang="en-US"/>
            </a:p>
          </p:txBody>
        </p:sp>
        <p:sp>
          <p:nvSpPr>
            <p:cNvPr id="15363" name="矩形 17410"/>
            <p:cNvSpPr/>
            <p:nvPr/>
          </p:nvSpPr>
          <p:spPr>
            <a:xfrm>
              <a:off x="775064" y="1963640"/>
              <a:ext cx="684008" cy="1167597"/>
            </a:xfrm>
            <a:prstGeom prst="rect">
              <a:avLst/>
            </a:prstGeom>
            <a:noFill/>
            <a:ln w="25400">
              <a:noFill/>
            </a:ln>
          </p:spPr>
          <p:txBody>
            <a:bodyPr wrap="none" lIns="91440" tIns="91440" rIns="91440" bIns="91440" anchor="t">
              <a:spAutoFit/>
            </a:bodyPr>
            <a:p>
              <a:pPr algn="ctr" hangingPunct="0"/>
              <a:r>
                <a:rPr lang="en-US" altLang="zh-CN" sz="6400" b="1">
                  <a:solidFill>
                    <a:srgbClr val="FFFFFF"/>
                  </a:solidFill>
                  <a:latin typeface="微软雅黑" panose="020B0503020204020204" charset="-122"/>
                  <a:ea typeface="微软雅黑" panose="020B0503020204020204" charset="-122"/>
                  <a:sym typeface="微软雅黑" panose="020B0503020204020204" charset="-122"/>
                </a:rPr>
                <a:t>1</a:t>
              </a:r>
              <a:endParaRPr lang="en-US" altLang="zh-CN" sz="6400" b="1">
                <a:solidFill>
                  <a:srgbClr val="FFFFFF"/>
                </a:solidFill>
                <a:latin typeface="微软雅黑" panose="020B0503020204020204" charset="-122"/>
                <a:ea typeface="微软雅黑" panose="020B0503020204020204" charset="-122"/>
                <a:sym typeface="微软雅黑" panose="020B0503020204020204" charset="-122"/>
              </a:endParaRPr>
            </a:p>
          </p:txBody>
        </p:sp>
      </p:grpSp>
      <p:grpSp>
        <p:nvGrpSpPr>
          <p:cNvPr id="15364" name="组合 17411"/>
          <p:cNvGrpSpPr/>
          <p:nvPr/>
        </p:nvGrpSpPr>
        <p:grpSpPr>
          <a:xfrm>
            <a:off x="10787063" y="6723063"/>
            <a:ext cx="3208337" cy="5286375"/>
            <a:chOff x="-1" y="-1"/>
            <a:chExt cx="3208023" cy="5285377"/>
          </a:xfrm>
        </p:grpSpPr>
        <p:sp>
          <p:nvSpPr>
            <p:cNvPr id="15365" name="任意多边形 17412"/>
            <p:cNvSpPr/>
            <p:nvPr/>
          </p:nvSpPr>
          <p:spPr>
            <a:xfrm>
              <a:off x="-1" y="-1"/>
              <a:ext cx="3208023" cy="5285377"/>
            </a:xfrm>
            <a:custGeom>
              <a:avLst/>
              <a:gdLst/>
              <a:ahLst/>
              <a:cxnLst>
                <a:cxn ang="0">
                  <a:pos x="10800" y="10800"/>
                </a:cxn>
                <a:cxn ang="0">
                  <a:pos x="10800" y="10800"/>
                </a:cxn>
                <a:cxn ang="0">
                  <a:pos x="10800" y="10800"/>
                </a:cxn>
                <a:cxn ang="0">
                  <a:pos x="10800" y="10800"/>
                </a:cxn>
              </a:cxnLst>
              <a:pathLst>
                <a:path w="21600" h="21600">
                  <a:moveTo>
                    <a:pt x="21600" y="21600"/>
                  </a:moveTo>
                  <a:lnTo>
                    <a:pt x="0" y="10822"/>
                  </a:lnTo>
                  <a:lnTo>
                    <a:pt x="21600" y="0"/>
                  </a:lnTo>
                  <a:lnTo>
                    <a:pt x="21600" y="21600"/>
                  </a:lnTo>
                  <a:close/>
                </a:path>
              </a:pathLst>
            </a:custGeom>
            <a:solidFill>
              <a:srgbClr val="333F50"/>
            </a:solidFill>
            <a:ln w="12700">
              <a:noFill/>
            </a:ln>
          </p:spPr>
          <p:txBody>
            <a:bodyPr/>
            <a:p>
              <a:endParaRPr lang="zh-CN" altLang="en-US"/>
            </a:p>
          </p:txBody>
        </p:sp>
        <p:sp>
          <p:nvSpPr>
            <p:cNvPr id="15366" name="矩形 17413"/>
            <p:cNvSpPr/>
            <p:nvPr/>
          </p:nvSpPr>
          <p:spPr>
            <a:xfrm>
              <a:off x="1767241" y="1727945"/>
              <a:ext cx="683828" cy="1167545"/>
            </a:xfrm>
            <a:prstGeom prst="rect">
              <a:avLst/>
            </a:prstGeom>
            <a:noFill/>
            <a:ln w="25400">
              <a:noFill/>
            </a:ln>
          </p:spPr>
          <p:txBody>
            <a:bodyPr wrap="none" lIns="91440" tIns="91440" rIns="91440" bIns="91440" anchor="t">
              <a:spAutoFit/>
            </a:bodyPr>
            <a:p>
              <a:pPr algn="ctr" hangingPunct="0"/>
              <a:r>
                <a:rPr lang="en-US" altLang="zh-CN" sz="6400" b="1">
                  <a:solidFill>
                    <a:srgbClr val="FFFFFF"/>
                  </a:solidFill>
                  <a:latin typeface="微软雅黑" panose="020B0503020204020204" charset="-122"/>
                  <a:ea typeface="微软雅黑" panose="020B0503020204020204" charset="-122"/>
                  <a:sym typeface="微软雅黑" panose="020B0503020204020204" charset="-122"/>
                </a:rPr>
                <a:t>2</a:t>
              </a:r>
              <a:endParaRPr lang="en-US" altLang="zh-CN" sz="6400" b="1">
                <a:solidFill>
                  <a:srgbClr val="FFFFFF"/>
                </a:solidFill>
                <a:latin typeface="微软雅黑" panose="020B0503020204020204" charset="-122"/>
                <a:ea typeface="微软雅黑" panose="020B0503020204020204" charset="-122"/>
                <a:sym typeface="微软雅黑" panose="020B0503020204020204" charset="-122"/>
              </a:endParaRPr>
            </a:p>
          </p:txBody>
        </p:sp>
      </p:grpSp>
      <p:sp>
        <p:nvSpPr>
          <p:cNvPr id="15367" name="矩形 17414"/>
          <p:cNvSpPr/>
          <p:nvPr/>
        </p:nvSpPr>
        <p:spPr>
          <a:xfrm>
            <a:off x="5548313" y="8702675"/>
            <a:ext cx="5840412" cy="1474788"/>
          </a:xfrm>
          <a:prstGeom prst="rect">
            <a:avLst/>
          </a:prstGeom>
          <a:noFill/>
          <a:ln w="25400">
            <a:noFill/>
          </a:ln>
        </p:spPr>
        <p:txBody>
          <a:bodyPr wrap="square" lIns="91440" tIns="91440" rIns="91440" bIns="91440" anchor="t">
            <a:spAutoFit/>
          </a:bodyPr>
          <a:p>
            <a:pPr hangingPunct="0">
              <a:lnSpc>
                <a:spcPct val="150000"/>
              </a:lnSpc>
            </a:pPr>
            <a:r>
              <a:rPr lang="zh-CN" altLang="en-US" sz="5600" b="1">
                <a:solidFill>
                  <a:srgbClr val="333F50"/>
                </a:solidFill>
                <a:latin typeface="微软雅黑" panose="020B0503020204020204" charset="-122"/>
                <a:ea typeface="微软雅黑" panose="020B0503020204020204" charset="-122"/>
                <a:sym typeface="微软雅黑" panose="020B0503020204020204" charset="-122"/>
              </a:rPr>
              <a:t>语序不匹配</a:t>
            </a:r>
            <a:endParaRPr lang="zh-CN" altLang="en-US" sz="5600" b="1">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15368" name="矩形 17415"/>
          <p:cNvSpPr/>
          <p:nvPr/>
        </p:nvSpPr>
        <p:spPr>
          <a:xfrm>
            <a:off x="17348200" y="3513138"/>
            <a:ext cx="5838825" cy="1474787"/>
          </a:xfrm>
          <a:prstGeom prst="rect">
            <a:avLst/>
          </a:prstGeom>
          <a:noFill/>
          <a:ln w="25400">
            <a:noFill/>
          </a:ln>
        </p:spPr>
        <p:txBody>
          <a:bodyPr wrap="square" lIns="91440" tIns="91440" rIns="91440" bIns="91440" anchor="t">
            <a:spAutoFit/>
          </a:bodyPr>
          <a:p>
            <a:pPr hangingPunct="0">
              <a:lnSpc>
                <a:spcPct val="150000"/>
              </a:lnSpc>
            </a:pPr>
            <a:r>
              <a:rPr lang="zh-CN" altLang="en-US" sz="5600" b="1">
                <a:solidFill>
                  <a:srgbClr val="333F50"/>
                </a:solidFill>
                <a:latin typeface="微软雅黑" panose="020B0503020204020204" charset="-122"/>
                <a:ea typeface="微软雅黑" panose="020B0503020204020204" charset="-122"/>
                <a:sym typeface="微软雅黑" panose="020B0503020204020204" charset="-122"/>
              </a:rPr>
              <a:t>标点符号不匹配</a:t>
            </a:r>
            <a:endParaRPr lang="zh-CN" altLang="en-US" sz="5600" b="1">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15369" name="矩形 17416"/>
          <p:cNvSpPr/>
          <p:nvPr/>
        </p:nvSpPr>
        <p:spPr>
          <a:xfrm>
            <a:off x="7229475" y="2581275"/>
            <a:ext cx="5162550" cy="1844675"/>
          </a:xfrm>
          <a:prstGeom prst="rect">
            <a:avLst/>
          </a:prstGeom>
          <a:noFill/>
          <a:ln w="25400">
            <a:noFill/>
          </a:ln>
        </p:spPr>
        <p:txBody>
          <a:bodyPr wrap="square" lIns="91440" tIns="91440" rIns="91440" bIns="91440" anchor="t">
            <a:spAutoFit/>
          </a:bodyPr>
          <a:p>
            <a:pPr hangingPunct="0">
              <a:lnSpc>
                <a:spcPct val="15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标点符号不匹配的数据大约有</a:t>
            </a:r>
            <a:r>
              <a:rPr lang="en-US" altLang="zh-CN" sz="2400">
                <a:solidFill>
                  <a:srgbClr val="333F50"/>
                </a:solidFill>
                <a:latin typeface="微软雅黑" panose="020B0503020204020204" charset="-122"/>
                <a:ea typeface="微软雅黑" panose="020B0503020204020204" charset="-122"/>
                <a:sym typeface="微软雅黑" panose="020B0503020204020204" charset="-122"/>
              </a:rPr>
              <a:t>11</a:t>
            </a:r>
            <a:r>
              <a:rPr lang="zh-CN" altLang="en-US" sz="2400">
                <a:solidFill>
                  <a:srgbClr val="333F50"/>
                </a:solidFill>
                <a:latin typeface="微软雅黑" panose="020B0503020204020204" charset="-122"/>
                <a:ea typeface="微软雅黑" panose="020B0503020204020204" charset="-122"/>
                <a:sym typeface="微软雅黑" panose="020B0503020204020204" charset="-122"/>
              </a:rPr>
              <a:t>条，处理方法是对答案中不匹配的标点符号进行修正。</a:t>
            </a:r>
            <a:endParaRPr lang="zh-CN" altLang="en-US" sz="2400">
              <a:solidFill>
                <a:srgbClr val="333F50"/>
              </a:solidFill>
              <a:latin typeface="微软雅黑" panose="020B0503020204020204" charset="-122"/>
              <a:ea typeface="微软雅黑" panose="020B0503020204020204" charset="-122"/>
              <a:sym typeface="微软雅黑" panose="020B0503020204020204" charset="-122"/>
            </a:endParaRPr>
          </a:p>
        </p:txBody>
      </p:sp>
      <p:sp>
        <p:nvSpPr>
          <p:cNvPr id="15370" name="矩形 17417"/>
          <p:cNvSpPr/>
          <p:nvPr/>
        </p:nvSpPr>
        <p:spPr>
          <a:xfrm>
            <a:off x="15560675" y="7548563"/>
            <a:ext cx="5162550" cy="2398712"/>
          </a:xfrm>
          <a:prstGeom prst="rect">
            <a:avLst/>
          </a:prstGeom>
          <a:noFill/>
          <a:ln w="25400">
            <a:noFill/>
          </a:ln>
        </p:spPr>
        <p:txBody>
          <a:bodyPr wrap="square" lIns="91440" tIns="91440" rIns="91440" bIns="91440" anchor="t">
            <a:spAutoFit/>
          </a:bodyPr>
          <a:p>
            <a:pPr hangingPunct="0">
              <a:lnSpc>
                <a:spcPct val="150000"/>
              </a:lnSpc>
            </a:pPr>
            <a:r>
              <a:rPr lang="zh-CN" altLang="en-US" sz="2400">
                <a:solidFill>
                  <a:srgbClr val="333F50"/>
                </a:solidFill>
                <a:latin typeface="微软雅黑" panose="020B0503020204020204" charset="-122"/>
                <a:ea typeface="微软雅黑" panose="020B0503020204020204" charset="-122"/>
                <a:sym typeface="微软雅黑" panose="020B0503020204020204" charset="-122"/>
              </a:rPr>
              <a:t>语序不匹配的数据大约有</a:t>
            </a:r>
            <a:r>
              <a:rPr lang="en-US" altLang="zh-CN" sz="2400">
                <a:solidFill>
                  <a:srgbClr val="333F50"/>
                </a:solidFill>
                <a:latin typeface="微软雅黑" panose="020B0503020204020204" charset="-122"/>
                <a:ea typeface="微软雅黑" panose="020B0503020204020204" charset="-122"/>
                <a:sym typeface="微软雅黑" panose="020B0503020204020204" charset="-122"/>
              </a:rPr>
              <a:t>9</a:t>
            </a:r>
            <a:r>
              <a:rPr lang="zh-CN" altLang="en-US" sz="2400">
                <a:solidFill>
                  <a:srgbClr val="333F50"/>
                </a:solidFill>
                <a:latin typeface="微软雅黑" panose="020B0503020204020204" charset="-122"/>
                <a:ea typeface="微软雅黑" panose="020B0503020204020204" charset="-122"/>
                <a:sym typeface="微软雅黑" panose="020B0503020204020204" charset="-122"/>
              </a:rPr>
              <a:t>条，处理方法是在截断的时候，从文本开头向后截取</a:t>
            </a:r>
            <a:r>
              <a:rPr lang="en-US" altLang="zh-CN" sz="2400">
                <a:solidFill>
                  <a:srgbClr val="333F50"/>
                </a:solidFill>
                <a:latin typeface="微软雅黑" panose="020B0503020204020204" charset="-122"/>
                <a:ea typeface="微软雅黑" panose="020B0503020204020204" charset="-122"/>
                <a:sym typeface="微软雅黑" panose="020B0503020204020204" charset="-122"/>
              </a:rPr>
              <a:t>192</a:t>
            </a:r>
            <a:r>
              <a:rPr lang="zh-CN" altLang="en-US" sz="2400">
                <a:solidFill>
                  <a:srgbClr val="333F50"/>
                </a:solidFill>
                <a:latin typeface="微软雅黑" panose="020B0503020204020204" charset="-122"/>
                <a:ea typeface="微软雅黑" panose="020B0503020204020204" charset="-122"/>
                <a:sym typeface="微软雅黑" panose="020B0503020204020204" charset="-122"/>
              </a:rPr>
              <a:t>个字符，其中</a:t>
            </a:r>
            <a:r>
              <a:rPr lang="en-US" altLang="zh-CN" sz="2400">
                <a:solidFill>
                  <a:srgbClr val="333F50"/>
                </a:solidFill>
                <a:latin typeface="微软雅黑" panose="020B0503020204020204" charset="-122"/>
                <a:ea typeface="微软雅黑" panose="020B0503020204020204" charset="-122"/>
                <a:sym typeface="微软雅黑" panose="020B0503020204020204" charset="-122"/>
              </a:rPr>
              <a:t>7</a:t>
            </a:r>
            <a:r>
              <a:rPr lang="zh-CN" altLang="en-US" sz="2400">
                <a:solidFill>
                  <a:srgbClr val="333F50"/>
                </a:solidFill>
                <a:latin typeface="微软雅黑" panose="020B0503020204020204" charset="-122"/>
                <a:ea typeface="微软雅黑" panose="020B0503020204020204" charset="-122"/>
                <a:sym typeface="微软雅黑" panose="020B0503020204020204" charset="-122"/>
              </a:rPr>
              <a:t>条数据能够将答案囊括在内。</a:t>
            </a:r>
            <a:endParaRPr lang="zh-CN" altLang="en-US" sz="2400">
              <a:solidFill>
                <a:srgbClr val="333F50"/>
              </a:solidFill>
              <a:latin typeface="微软雅黑" panose="020B0503020204020204" charset="-122"/>
              <a:ea typeface="微软雅黑" panose="020B0503020204020204" charset="-122"/>
              <a:sym typeface="微软雅黑" panose="020B0503020204020204" charset="-122"/>
            </a:endParaRPr>
          </a:p>
        </p:txBody>
      </p:sp>
      <p:grpSp>
        <p:nvGrpSpPr>
          <p:cNvPr id="15371" name="组合 17418"/>
          <p:cNvGrpSpPr/>
          <p:nvPr/>
        </p:nvGrpSpPr>
        <p:grpSpPr>
          <a:xfrm>
            <a:off x="13246100" y="6016625"/>
            <a:ext cx="1498600" cy="1497013"/>
            <a:chOff x="-1" y="-1"/>
            <a:chExt cx="1497602" cy="1497602"/>
          </a:xfrm>
        </p:grpSpPr>
        <p:sp>
          <p:nvSpPr>
            <p:cNvPr id="15372" name="椭圆 17419"/>
            <p:cNvSpPr/>
            <p:nvPr/>
          </p:nvSpPr>
          <p:spPr>
            <a:xfrm>
              <a:off x="-1" y="-1"/>
              <a:ext cx="1497602" cy="1497602"/>
            </a:xfrm>
            <a:prstGeom prst="ellipse">
              <a:avLst/>
            </a:prstGeom>
            <a:noFill/>
            <a:ln w="38100" cap="flat" cmpd="sng">
              <a:solidFill>
                <a:srgbClr val="333F50"/>
              </a:solidFill>
              <a:prstDash val="solid"/>
              <a:miter/>
              <a:headEnd type="none" w="med" len="med"/>
              <a:tailEnd type="none" w="med" len="med"/>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5373" name="椭圆 17420"/>
            <p:cNvSpPr/>
            <p:nvPr/>
          </p:nvSpPr>
          <p:spPr>
            <a:xfrm>
              <a:off x="244648" y="232271"/>
              <a:ext cx="1014969" cy="1014969"/>
            </a:xfrm>
            <a:prstGeom prst="ellipse">
              <a:avLst/>
            </a:prstGeom>
            <a:noFill/>
            <a:ln w="38100" cap="flat" cmpd="sng">
              <a:solidFill>
                <a:srgbClr val="333F50"/>
              </a:solidFill>
              <a:prstDash val="solid"/>
              <a:miter/>
              <a:headEnd type="none" w="med" len="med"/>
              <a:tailEnd type="none" w="med" len="med"/>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5374" name="椭圆 17421"/>
            <p:cNvSpPr/>
            <p:nvPr/>
          </p:nvSpPr>
          <p:spPr>
            <a:xfrm>
              <a:off x="483246" y="462261"/>
              <a:ext cx="543809" cy="543809"/>
            </a:xfrm>
            <a:prstGeom prst="ellipse">
              <a:avLst/>
            </a:prstGeom>
            <a:noFill/>
            <a:ln w="38100" cap="flat" cmpd="sng">
              <a:solidFill>
                <a:srgbClr val="333F50"/>
              </a:solidFill>
              <a:prstDash val="solid"/>
              <a:miter/>
              <a:headEnd type="none" w="med" len="med"/>
              <a:tailEnd type="none" w="med" len="med"/>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5375" name="矩形 17423"/>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333F50"/>
                </a:solidFill>
                <a:latin typeface="微软雅黑" panose="020B0503020204020204" charset="-122"/>
                <a:ea typeface="微软雅黑" panose="020B0503020204020204" charset="-122"/>
                <a:sym typeface="微软雅黑" panose="020B0503020204020204" charset="-122"/>
              </a:rPr>
              <a:t>处理不匹配的数据</a:t>
            </a:r>
            <a:endParaRPr lang="zh-CN" altLang="en-US" sz="4000">
              <a:solidFill>
                <a:srgbClr val="333F5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slow">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385" name="组合 32768"/>
          <p:cNvGrpSpPr/>
          <p:nvPr/>
        </p:nvGrpSpPr>
        <p:grpSpPr>
          <a:xfrm>
            <a:off x="2152650" y="4187825"/>
            <a:ext cx="6048375" cy="7613650"/>
            <a:chOff x="0" y="0"/>
            <a:chExt cx="4165600" cy="8458200"/>
          </a:xfrm>
        </p:grpSpPr>
        <p:sp>
          <p:nvSpPr>
            <p:cNvPr id="16386" name="圆角矩形 32769"/>
            <p:cNvSpPr/>
            <p:nvPr/>
          </p:nvSpPr>
          <p:spPr>
            <a:xfrm>
              <a:off x="0" y="0"/>
              <a:ext cx="4165600" cy="8458200"/>
            </a:xfrm>
            <a:prstGeom prst="roundRect">
              <a:avLst>
                <a:gd name="adj" fmla="val 6991"/>
              </a:avLst>
            </a:prstGeom>
            <a:solidFill>
              <a:srgbClr val="A6A6A6"/>
            </a:solidFill>
            <a:ln w="25400">
              <a:noFill/>
            </a:ln>
            <a:effectLst>
              <a:outerShdw dist="50799" dir="2699999" algn="ctr" rotWithShape="0">
                <a:srgbClr val="000000">
                  <a:alpha val="29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6387" name="矩形 32770"/>
            <p:cNvSpPr/>
            <p:nvPr/>
          </p:nvSpPr>
          <p:spPr>
            <a:xfrm>
              <a:off x="0" y="682623"/>
              <a:ext cx="4165600" cy="1346201"/>
            </a:xfrm>
            <a:prstGeom prst="rect">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grpSp>
        <p:nvGrpSpPr>
          <p:cNvPr id="16388" name="组合 32771"/>
          <p:cNvGrpSpPr/>
          <p:nvPr/>
        </p:nvGrpSpPr>
        <p:grpSpPr>
          <a:xfrm>
            <a:off x="9220200" y="4187825"/>
            <a:ext cx="6048375" cy="7613650"/>
            <a:chOff x="0" y="0"/>
            <a:chExt cx="4165600" cy="8458200"/>
          </a:xfrm>
        </p:grpSpPr>
        <p:sp>
          <p:nvSpPr>
            <p:cNvPr id="16389" name="圆角矩形 32772"/>
            <p:cNvSpPr/>
            <p:nvPr/>
          </p:nvSpPr>
          <p:spPr>
            <a:xfrm>
              <a:off x="0" y="0"/>
              <a:ext cx="4165600" cy="8458200"/>
            </a:xfrm>
            <a:prstGeom prst="roundRect">
              <a:avLst>
                <a:gd name="adj" fmla="val 6991"/>
              </a:avLst>
            </a:prstGeom>
            <a:solidFill>
              <a:srgbClr val="333F50"/>
            </a:solidFill>
            <a:ln w="25400">
              <a:noFill/>
            </a:ln>
            <a:effectLst>
              <a:outerShdw dist="50799" dir="2699999" algn="ctr" rotWithShape="0">
                <a:srgbClr val="000000">
                  <a:alpha val="29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6390" name="矩形 32773"/>
            <p:cNvSpPr/>
            <p:nvPr/>
          </p:nvSpPr>
          <p:spPr>
            <a:xfrm>
              <a:off x="0" y="682623"/>
              <a:ext cx="4165600" cy="1346201"/>
            </a:xfrm>
            <a:prstGeom prst="rect">
              <a:avLst/>
            </a:prstGeom>
            <a:solidFill>
              <a:srgbClr val="A6A6A6"/>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grpSp>
        <p:nvGrpSpPr>
          <p:cNvPr id="16391" name="组合 32774"/>
          <p:cNvGrpSpPr/>
          <p:nvPr/>
        </p:nvGrpSpPr>
        <p:grpSpPr>
          <a:xfrm>
            <a:off x="16241713" y="4187825"/>
            <a:ext cx="6054725" cy="7613650"/>
            <a:chOff x="-1" y="0"/>
            <a:chExt cx="4168778" cy="8458200"/>
          </a:xfrm>
        </p:grpSpPr>
        <p:sp>
          <p:nvSpPr>
            <p:cNvPr id="16392" name="圆角矩形 32775"/>
            <p:cNvSpPr/>
            <p:nvPr/>
          </p:nvSpPr>
          <p:spPr>
            <a:xfrm>
              <a:off x="0" y="0"/>
              <a:ext cx="4168777" cy="8458200"/>
            </a:xfrm>
            <a:prstGeom prst="roundRect">
              <a:avLst>
                <a:gd name="adj" fmla="val 6991"/>
              </a:avLst>
            </a:prstGeom>
            <a:solidFill>
              <a:srgbClr val="A6A6A6"/>
            </a:solidFill>
            <a:ln w="25400">
              <a:noFill/>
            </a:ln>
            <a:effectLst>
              <a:outerShdw dist="50799" dir="2699999" algn="ctr" rotWithShape="0">
                <a:srgbClr val="000000">
                  <a:alpha val="29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6393" name="矩形 32776"/>
            <p:cNvSpPr/>
            <p:nvPr/>
          </p:nvSpPr>
          <p:spPr>
            <a:xfrm>
              <a:off x="-1" y="682623"/>
              <a:ext cx="4168778" cy="1346201"/>
            </a:xfrm>
            <a:prstGeom prst="rect">
              <a:avLst/>
            </a:prstGeom>
            <a:solidFill>
              <a:srgbClr val="333F50"/>
            </a:solidFill>
            <a:ln w="12700">
              <a:noFill/>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grpSp>
        <p:nvGrpSpPr>
          <p:cNvPr id="16394" name="组合 32780"/>
          <p:cNvGrpSpPr/>
          <p:nvPr/>
        </p:nvGrpSpPr>
        <p:grpSpPr>
          <a:xfrm>
            <a:off x="7635875" y="5291138"/>
            <a:ext cx="2105025" cy="388937"/>
            <a:chOff x="0" y="0"/>
            <a:chExt cx="1914522" cy="431801"/>
          </a:xfrm>
        </p:grpSpPr>
        <p:sp>
          <p:nvSpPr>
            <p:cNvPr id="16395" name="椭圆 32781"/>
            <p:cNvSpPr/>
            <p:nvPr/>
          </p:nvSpPr>
          <p:spPr>
            <a:xfrm>
              <a:off x="0" y="6352"/>
              <a:ext cx="419104" cy="425449"/>
            </a:xfrm>
            <a:prstGeom prst="ellipse">
              <a:avLst/>
            </a:prstGeom>
            <a:solidFill>
              <a:srgbClr val="FFFFFF"/>
            </a:solidFill>
            <a:ln w="50800" cap="flat" cmpd="sng">
              <a:solidFill>
                <a:srgbClr val="2E75B6"/>
              </a:solidFill>
              <a:prstDash val="solid"/>
              <a:miter/>
              <a:headEnd type="none" w="med" len="med"/>
              <a:tailEnd type="none" w="med" len="med"/>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6396" name="椭圆 32782"/>
            <p:cNvSpPr/>
            <p:nvPr/>
          </p:nvSpPr>
          <p:spPr>
            <a:xfrm>
              <a:off x="1492250" y="0"/>
              <a:ext cx="422272" cy="425449"/>
            </a:xfrm>
            <a:prstGeom prst="ellipse">
              <a:avLst/>
            </a:prstGeom>
            <a:solidFill>
              <a:srgbClr val="FFFFFF"/>
            </a:solidFill>
            <a:ln w="50800" cap="flat" cmpd="sng">
              <a:solidFill>
                <a:srgbClr val="C55A11"/>
              </a:solidFill>
              <a:prstDash val="solid"/>
              <a:miter/>
              <a:headEnd type="none" w="med" len="med"/>
              <a:tailEnd type="none" w="med" len="med"/>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6397" name="圆角矩形 32783"/>
            <p:cNvSpPr/>
            <p:nvPr/>
          </p:nvSpPr>
          <p:spPr>
            <a:xfrm>
              <a:off x="86674" y="110652"/>
              <a:ext cx="1739895" cy="218482"/>
            </a:xfrm>
            <a:prstGeom prst="roundRect">
              <a:avLst>
                <a:gd name="adj" fmla="val 50000"/>
              </a:avLst>
            </a:prstGeom>
            <a:gradFill rotWithShape="0">
              <a:gsLst>
                <a:gs pos="0">
                  <a:srgbClr val="FFFFFF">
                    <a:alpha val="100000"/>
                  </a:srgbClr>
                </a:gs>
                <a:gs pos="25000">
                  <a:srgbClr val="FBFBFB">
                    <a:alpha val="100000"/>
                  </a:srgbClr>
                </a:gs>
                <a:gs pos="37000">
                  <a:srgbClr val="F8F8F8">
                    <a:alpha val="100000"/>
                  </a:srgbClr>
                </a:gs>
                <a:gs pos="78000">
                  <a:srgbClr val="E7E7E7">
                    <a:alpha val="100000"/>
                  </a:srgbClr>
                </a:gs>
                <a:gs pos="89000">
                  <a:srgbClr val="D9D9D9">
                    <a:alpha val="100000"/>
                  </a:srgbClr>
                </a:gs>
              </a:gsLst>
              <a:path path="rect">
                <a:fillToRect l="37720" t="-19635" r="62280" b="119635"/>
              </a:path>
              <a:tileRect/>
            </a:gradFill>
            <a:ln w="25400">
              <a:noFill/>
            </a:ln>
            <a:effectLst>
              <a:outerShdw algn="ctr" rotWithShape="0">
                <a:srgbClr val="000000">
                  <a:alpha val="29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6398" name="圆角矩形 32784"/>
            <p:cNvSpPr/>
            <p:nvPr/>
          </p:nvSpPr>
          <p:spPr>
            <a:xfrm>
              <a:off x="85726" y="111125"/>
              <a:ext cx="1739901" cy="219077"/>
            </a:xfrm>
            <a:prstGeom prst="roundRect">
              <a:avLst>
                <a:gd name="adj" fmla="val 50000"/>
              </a:avLst>
            </a:prstGeom>
            <a:gradFill rotWithShape="0">
              <a:gsLst>
                <a:gs pos="0">
                  <a:srgbClr val="000000">
                    <a:alpha val="9807"/>
                  </a:srgbClr>
                </a:gs>
                <a:gs pos="100000">
                  <a:srgbClr val="000000">
                    <a:alpha val="1999"/>
                  </a:srgbClr>
                </a:gs>
              </a:gsLst>
              <a:path path="rect">
                <a:fillToRect l="37720" t="-19635" r="62280" b="119635"/>
              </a:path>
              <a:tileRect/>
            </a:gradFill>
            <a:ln w="25400">
              <a:noFill/>
            </a:ln>
            <a:effectLst>
              <a:outerShdw algn="ctr" rotWithShape="0">
                <a:srgbClr val="000000">
                  <a:alpha val="39998"/>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grpSp>
        <p:nvGrpSpPr>
          <p:cNvPr id="16399" name="组合 32785"/>
          <p:cNvGrpSpPr/>
          <p:nvPr/>
        </p:nvGrpSpPr>
        <p:grpSpPr>
          <a:xfrm>
            <a:off x="14805025" y="5291138"/>
            <a:ext cx="1917700" cy="388937"/>
            <a:chOff x="0" y="0"/>
            <a:chExt cx="1917701" cy="431801"/>
          </a:xfrm>
        </p:grpSpPr>
        <p:sp>
          <p:nvSpPr>
            <p:cNvPr id="16400" name="椭圆 32786"/>
            <p:cNvSpPr/>
            <p:nvPr/>
          </p:nvSpPr>
          <p:spPr>
            <a:xfrm>
              <a:off x="0" y="6352"/>
              <a:ext cx="422273" cy="425449"/>
            </a:xfrm>
            <a:prstGeom prst="ellipse">
              <a:avLst/>
            </a:prstGeom>
            <a:solidFill>
              <a:srgbClr val="FFFFFF"/>
            </a:solidFill>
            <a:ln w="50800" cap="flat" cmpd="sng">
              <a:solidFill>
                <a:srgbClr val="C55A11"/>
              </a:solidFill>
              <a:prstDash val="solid"/>
              <a:miter/>
              <a:headEnd type="none" w="med" len="med"/>
              <a:tailEnd type="none" w="med" len="med"/>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6401" name="椭圆 32787"/>
            <p:cNvSpPr/>
            <p:nvPr/>
          </p:nvSpPr>
          <p:spPr>
            <a:xfrm>
              <a:off x="1492248" y="0"/>
              <a:ext cx="425453" cy="425449"/>
            </a:xfrm>
            <a:prstGeom prst="ellipse">
              <a:avLst/>
            </a:prstGeom>
            <a:solidFill>
              <a:srgbClr val="FFFFFF"/>
            </a:solidFill>
            <a:ln w="50800" cap="flat" cmpd="sng">
              <a:solidFill>
                <a:srgbClr val="2E75B6"/>
              </a:solidFill>
              <a:prstDash val="solid"/>
              <a:miter/>
              <a:headEnd type="none" w="med" len="med"/>
              <a:tailEnd type="none" w="med" len="med"/>
            </a:ln>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6402" name="圆角矩形 32788"/>
            <p:cNvSpPr/>
            <p:nvPr/>
          </p:nvSpPr>
          <p:spPr>
            <a:xfrm>
              <a:off x="87324" y="110652"/>
              <a:ext cx="1739895" cy="218482"/>
            </a:xfrm>
            <a:prstGeom prst="roundRect">
              <a:avLst>
                <a:gd name="adj" fmla="val 50000"/>
              </a:avLst>
            </a:prstGeom>
            <a:gradFill rotWithShape="0">
              <a:gsLst>
                <a:gs pos="0">
                  <a:srgbClr val="FFFFFF">
                    <a:alpha val="100000"/>
                  </a:srgbClr>
                </a:gs>
                <a:gs pos="25000">
                  <a:srgbClr val="FBFBFB">
                    <a:alpha val="100000"/>
                  </a:srgbClr>
                </a:gs>
                <a:gs pos="37000">
                  <a:srgbClr val="F8F8F8">
                    <a:alpha val="100000"/>
                  </a:srgbClr>
                </a:gs>
                <a:gs pos="78000">
                  <a:srgbClr val="E7E7E7">
                    <a:alpha val="100000"/>
                  </a:srgbClr>
                </a:gs>
                <a:gs pos="89000">
                  <a:srgbClr val="D9D9D9">
                    <a:alpha val="100000"/>
                  </a:srgbClr>
                </a:gs>
              </a:gsLst>
              <a:path path="rect">
                <a:fillToRect l="37720" t="-19635" r="62280" b="119635"/>
              </a:path>
              <a:tileRect/>
            </a:gradFill>
            <a:ln w="25400">
              <a:noFill/>
            </a:ln>
            <a:effectLst>
              <a:outerShdw algn="ctr" rotWithShape="0">
                <a:srgbClr val="000000">
                  <a:alpha val="29999"/>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sp>
          <p:nvSpPr>
            <p:cNvPr id="16403" name="圆角矩形 32789"/>
            <p:cNvSpPr/>
            <p:nvPr/>
          </p:nvSpPr>
          <p:spPr>
            <a:xfrm>
              <a:off x="88900" y="111125"/>
              <a:ext cx="1739901" cy="219077"/>
            </a:xfrm>
            <a:prstGeom prst="roundRect">
              <a:avLst>
                <a:gd name="adj" fmla="val 50000"/>
              </a:avLst>
            </a:prstGeom>
            <a:gradFill rotWithShape="0">
              <a:gsLst>
                <a:gs pos="0">
                  <a:srgbClr val="000000">
                    <a:alpha val="9807"/>
                  </a:srgbClr>
                </a:gs>
                <a:gs pos="100000">
                  <a:srgbClr val="000000">
                    <a:alpha val="1999"/>
                  </a:srgbClr>
                </a:gs>
              </a:gsLst>
              <a:path path="rect">
                <a:fillToRect l="37720" t="-19635" r="62280" b="119635"/>
              </a:path>
              <a:tileRect/>
            </a:gradFill>
            <a:ln w="25400">
              <a:noFill/>
            </a:ln>
            <a:effectLst>
              <a:outerShdw algn="ctr" rotWithShape="0">
                <a:srgbClr val="000000">
                  <a:alpha val="39998"/>
                </a:srgbClr>
              </a:outerShdw>
            </a:effectLst>
          </p:spPr>
          <p:txBody>
            <a:bodyPr wrap="square" lIns="91440" tIns="91440" rIns="91440" bIns="91440" anchor="ctr"/>
            <a:p>
              <a:pPr hangingPunct="0"/>
              <a:endParaRPr lang="zh-CN" altLang="zh-CN">
                <a:latin typeface="Calibri" panose="020F0502020204030204" charset="0"/>
                <a:ea typeface="Calibri" panose="020F0502020204030204" charset="0"/>
              </a:endParaRPr>
            </a:p>
          </p:txBody>
        </p:sp>
      </p:grpSp>
      <p:sp>
        <p:nvSpPr>
          <p:cNvPr id="16404" name="矩形 32795"/>
          <p:cNvSpPr/>
          <p:nvPr/>
        </p:nvSpPr>
        <p:spPr>
          <a:xfrm>
            <a:off x="2540000" y="4987925"/>
            <a:ext cx="5191125" cy="911225"/>
          </a:xfrm>
          <a:prstGeom prst="rect">
            <a:avLst/>
          </a:prstGeom>
          <a:noFill/>
          <a:ln w="25400">
            <a:noFill/>
          </a:ln>
        </p:spPr>
        <p:txBody>
          <a:bodyPr wrap="square" lIns="91440" tIns="91440" rIns="91440" bIns="91440" anchor="t">
            <a:spAutoFit/>
          </a:bodyPr>
          <a:p>
            <a:pPr algn="ctr" hangingPunct="0">
              <a:lnSpc>
                <a:spcPct val="150000"/>
              </a:lnSpc>
            </a:pPr>
            <a:r>
              <a:rPr lang="zh-CN" altLang="en-US" b="1">
                <a:solidFill>
                  <a:srgbClr val="FFFFFF"/>
                </a:solidFill>
                <a:latin typeface="微软雅黑" panose="020B0503020204020204" charset="-122"/>
                <a:ea typeface="微软雅黑" panose="020B0503020204020204" charset="-122"/>
                <a:sym typeface="微软雅黑" panose="020B0503020204020204" charset="-122"/>
              </a:rPr>
              <a:t>篇章</a:t>
            </a:r>
            <a:endParaRPr lang="zh-CN" altLang="en-US" b="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405" name="矩形 32796"/>
          <p:cNvSpPr/>
          <p:nvPr/>
        </p:nvSpPr>
        <p:spPr>
          <a:xfrm>
            <a:off x="2628900" y="7388225"/>
            <a:ext cx="5006975" cy="2952750"/>
          </a:xfrm>
          <a:prstGeom prst="rect">
            <a:avLst/>
          </a:prstGeom>
          <a:noFill/>
          <a:ln w="25400">
            <a:noFill/>
          </a:ln>
        </p:spPr>
        <p:txBody>
          <a:bodyPr wrap="square" lIns="91440" tIns="91440" rIns="91440" bIns="91440" anchor="t">
            <a:spAutoFit/>
          </a:bodyPr>
          <a:p>
            <a:pPr hangingPunct="0">
              <a:lnSpc>
                <a:spcPct val="150000"/>
              </a:lnSpc>
            </a:pPr>
            <a:r>
              <a:rPr lang="zh-CN" altLang="en-US" sz="2400">
                <a:solidFill>
                  <a:srgbClr val="FFFFFF"/>
                </a:solidFill>
                <a:latin typeface="微软雅黑" panose="020B0503020204020204" charset="-122"/>
                <a:ea typeface="微软雅黑" panose="020B0503020204020204" charset="-122"/>
                <a:sym typeface="微软雅黑" panose="020B0503020204020204" charset="-122"/>
              </a:rPr>
              <a:t>篇章通常是根据答案的上下文得来的,所以篇章中答案所在位置的附近与问题的相关性最强，所以取答案所在位置的前64个字符和后128个字符作为截取的篇章。</a:t>
            </a:r>
            <a:endParaRPr lang="zh-CN" altLang="en-US" sz="24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406" name="矩形 32797"/>
          <p:cNvSpPr/>
          <p:nvPr/>
        </p:nvSpPr>
        <p:spPr>
          <a:xfrm>
            <a:off x="9664700" y="4987925"/>
            <a:ext cx="5140325" cy="911225"/>
          </a:xfrm>
          <a:prstGeom prst="rect">
            <a:avLst/>
          </a:prstGeom>
          <a:noFill/>
          <a:ln w="25400">
            <a:noFill/>
          </a:ln>
        </p:spPr>
        <p:txBody>
          <a:bodyPr wrap="square" lIns="91440" tIns="91440" rIns="91440" bIns="91440" anchor="t">
            <a:spAutoFit/>
          </a:bodyPr>
          <a:p>
            <a:pPr algn="ctr" hangingPunct="0">
              <a:lnSpc>
                <a:spcPct val="150000"/>
              </a:lnSpc>
            </a:pPr>
            <a:r>
              <a:rPr lang="zh-CN" altLang="en-US" b="1">
                <a:solidFill>
                  <a:srgbClr val="FFFFFF"/>
                </a:solidFill>
                <a:latin typeface="微软雅黑" panose="020B0503020204020204" charset="-122"/>
                <a:ea typeface="微软雅黑" panose="020B0503020204020204" charset="-122"/>
                <a:sym typeface="微软雅黑" panose="020B0503020204020204" charset="-122"/>
              </a:rPr>
              <a:t>问题</a:t>
            </a:r>
            <a:endParaRPr lang="zh-CN" altLang="en-US" b="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407" name="矩形 32798"/>
          <p:cNvSpPr/>
          <p:nvPr/>
        </p:nvSpPr>
        <p:spPr>
          <a:xfrm>
            <a:off x="9753600" y="8232775"/>
            <a:ext cx="5051425" cy="1290320"/>
          </a:xfrm>
          <a:prstGeom prst="rect">
            <a:avLst/>
          </a:prstGeom>
          <a:noFill/>
          <a:ln w="25400">
            <a:noFill/>
          </a:ln>
        </p:spPr>
        <p:txBody>
          <a:bodyPr wrap="square" lIns="91440" tIns="91440" rIns="91440" bIns="91440" anchor="t">
            <a:spAutoFit/>
          </a:bodyPr>
          <a:p>
            <a:pPr algn="l" hangingPunct="0">
              <a:lnSpc>
                <a:spcPct val="150000"/>
              </a:lnSpc>
              <a:buClrTx/>
              <a:buSzTx/>
              <a:buFontTx/>
            </a:pPr>
            <a:r>
              <a:rPr lang="zh-CN" altLang="en-US" sz="2400">
                <a:solidFill>
                  <a:srgbClr val="FFFFFF"/>
                </a:solidFill>
                <a:latin typeface="微软雅黑" panose="020B0503020204020204" charset="-122"/>
                <a:ea typeface="微软雅黑" panose="020B0503020204020204" charset="-122"/>
                <a:sym typeface="Arial" panose="020B0604020202020204" pitchFamily="34" charset="0"/>
              </a:rPr>
              <a:t>问题文本的长度均未超过131个字符，所以相当于未做截断。</a:t>
            </a:r>
            <a:endParaRPr lang="zh-CN" altLang="en-US" sz="240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16408" name="矩形 32799"/>
          <p:cNvSpPr/>
          <p:nvPr/>
        </p:nvSpPr>
        <p:spPr>
          <a:xfrm>
            <a:off x="16695738" y="4987925"/>
            <a:ext cx="5326062" cy="911225"/>
          </a:xfrm>
          <a:prstGeom prst="rect">
            <a:avLst/>
          </a:prstGeom>
          <a:noFill/>
          <a:ln w="25400">
            <a:noFill/>
          </a:ln>
        </p:spPr>
        <p:txBody>
          <a:bodyPr wrap="square" lIns="91440" tIns="91440" rIns="91440" bIns="91440" anchor="t">
            <a:spAutoFit/>
          </a:bodyPr>
          <a:p>
            <a:pPr algn="ctr" hangingPunct="0">
              <a:lnSpc>
                <a:spcPct val="150000"/>
              </a:lnSpc>
            </a:pPr>
            <a:r>
              <a:rPr lang="zh-CN" altLang="en-US" b="1">
                <a:solidFill>
                  <a:srgbClr val="FFFFFF"/>
                </a:solidFill>
                <a:latin typeface="微软雅黑" panose="020B0503020204020204" charset="-122"/>
                <a:ea typeface="微软雅黑" panose="020B0503020204020204" charset="-122"/>
                <a:sym typeface="微软雅黑" panose="020B0503020204020204" charset="-122"/>
              </a:rPr>
              <a:t>答案</a:t>
            </a:r>
            <a:endParaRPr lang="zh-CN" altLang="en-US" b="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409" name="矩形 32800"/>
          <p:cNvSpPr/>
          <p:nvPr/>
        </p:nvSpPr>
        <p:spPr>
          <a:xfrm>
            <a:off x="16786225" y="6410325"/>
            <a:ext cx="5235575" cy="5168900"/>
          </a:xfrm>
          <a:prstGeom prst="rect">
            <a:avLst/>
          </a:prstGeom>
          <a:noFill/>
          <a:ln w="25400">
            <a:noFill/>
          </a:ln>
        </p:spPr>
        <p:txBody>
          <a:bodyPr wrap="square" lIns="91440" tIns="91440" rIns="91440" bIns="91440" anchor="t">
            <a:spAutoFit/>
          </a:bodyPr>
          <a:p>
            <a:pPr hangingPunct="0">
              <a:lnSpc>
                <a:spcPct val="150000"/>
              </a:lnSpc>
              <a:buSzTx/>
            </a:pPr>
            <a:r>
              <a:rPr lang="zh-CN" altLang="en-US" sz="2400">
                <a:solidFill>
                  <a:srgbClr val="FFFFFF"/>
                </a:solidFill>
                <a:latin typeface="微软雅黑" panose="020B0503020204020204" charset="-122"/>
                <a:ea typeface="微软雅黑" panose="020B0503020204020204" charset="-122"/>
                <a:sym typeface="Calibri" panose="020F0502020204030204" charset="0"/>
              </a:rPr>
              <a:t>对于答案文本 ，79.38%的长度是小于64的，相对而言答案长度可以取得较短，因为答案基本都是从原文中读取的，对篇章内容的描述，通常根据答案的前面部分，就已经能够推理出对应的提问。所以最终选取答案的长度为64，大于64的进行截断。 优点：保留了绝大部分信息，长度短，可以加速训练和推理</a:t>
            </a:r>
            <a:r>
              <a:rPr lang="zh-CN" altLang="en-US" sz="2400">
                <a:solidFill>
                  <a:srgbClr val="FFFFFF"/>
                </a:solidFill>
                <a:latin typeface="微软雅黑" panose="020B0503020204020204" charset="-122"/>
                <a:ea typeface="微软雅黑" panose="020B0503020204020204" charset="-122"/>
                <a:sym typeface="微软雅黑" panose="020B0503020204020204" charset="-122"/>
              </a:rPr>
              <a:t>。</a:t>
            </a:r>
            <a:endParaRPr lang="zh-CN" altLang="en-US" sz="240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16410" name="矩形 10258"/>
          <p:cNvSpPr/>
          <p:nvPr/>
        </p:nvSpPr>
        <p:spPr>
          <a:xfrm>
            <a:off x="1198563" y="796925"/>
            <a:ext cx="5657850" cy="1106488"/>
          </a:xfrm>
          <a:prstGeom prst="rect">
            <a:avLst/>
          </a:prstGeom>
          <a:noFill/>
          <a:ln w="25400">
            <a:noFill/>
          </a:ln>
        </p:spPr>
        <p:txBody>
          <a:bodyPr wrap="square" lIns="91440" tIns="91440" rIns="91440" bIns="91440" anchor="t">
            <a:spAutoFit/>
          </a:bodyPr>
          <a:p>
            <a:pPr hangingPunct="0">
              <a:lnSpc>
                <a:spcPct val="150000"/>
              </a:lnSpc>
            </a:pPr>
            <a:r>
              <a:rPr lang="zh-CN" altLang="en-US" sz="4000">
                <a:solidFill>
                  <a:srgbClr val="333F50"/>
                </a:solidFill>
                <a:latin typeface="微软雅黑" panose="020B0503020204020204" charset="-122"/>
                <a:ea typeface="微软雅黑" panose="020B0503020204020204" charset="-122"/>
                <a:sym typeface="微软雅黑" panose="020B0503020204020204" charset="-122"/>
              </a:rPr>
              <a:t>文本截断</a:t>
            </a:r>
            <a:endParaRPr lang="zh-CN" altLang="en-US" sz="4000">
              <a:solidFill>
                <a:srgbClr val="333F50"/>
              </a:solidFill>
              <a:latin typeface="微软雅黑" panose="020B0503020204020204" charset="-122"/>
              <a:ea typeface="微软雅黑" panose="020B0503020204020204" charset="-122"/>
              <a:sym typeface="微软雅黑" panose="020B0503020204020204" charset="-122"/>
            </a:endParaRPr>
          </a:p>
        </p:txBody>
      </p:sp>
      <p:grpSp>
        <p:nvGrpSpPr>
          <p:cNvPr id="16411" name="组合 6"/>
          <p:cNvGrpSpPr/>
          <p:nvPr/>
        </p:nvGrpSpPr>
        <p:grpSpPr>
          <a:xfrm>
            <a:off x="2152650" y="2271713"/>
            <a:ext cx="6048375" cy="1547812"/>
            <a:chOff x="20195" y="5131"/>
            <a:chExt cx="12472" cy="2439"/>
          </a:xfrm>
        </p:grpSpPr>
        <p:sp>
          <p:nvSpPr>
            <p:cNvPr id="2" name="矩形 1"/>
            <p:cNvSpPr/>
            <p:nvPr/>
          </p:nvSpPr>
          <p:spPr>
            <a:xfrm>
              <a:off x="20195" y="6720"/>
              <a:ext cx="12472" cy="85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solidFill>
                  <a:schemeClr val="tx1"/>
                </a:solidFill>
                <a:ea typeface="宋体" panose="02010600030101010101" pitchFamily="2" charset="-122"/>
              </a:endParaRPr>
            </a:p>
          </p:txBody>
        </p:sp>
        <p:sp>
          <p:nvSpPr>
            <p:cNvPr id="3" name="矩形 2"/>
            <p:cNvSpPr/>
            <p:nvPr/>
          </p:nvSpPr>
          <p:spPr>
            <a:xfrm>
              <a:off x="21254" y="6720"/>
              <a:ext cx="3402" cy="850"/>
            </a:xfrm>
            <a:prstGeom prst="rect">
              <a:avLst/>
            </a:prstGeom>
            <a:solidFill>
              <a:srgbClr val="439F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ea typeface="宋体" panose="02010600030101010101" pitchFamily="2" charset="-122"/>
                </a:rPr>
                <a:t>64</a:t>
              </a:r>
              <a:r>
                <a:rPr lang="zh-CN" altLang="en-US" sz="2800" strike="noStrike" noProof="1">
                  <a:solidFill>
                    <a:schemeClr val="tx1"/>
                  </a:solidFill>
                  <a:ea typeface="宋体" panose="02010600030101010101" pitchFamily="2" charset="-122"/>
                </a:rPr>
                <a:t>个字符</a:t>
              </a:r>
              <a:endParaRPr lang="zh-CN" altLang="en-US" sz="2800" strike="noStrike" noProof="1">
                <a:solidFill>
                  <a:schemeClr val="tx1"/>
                </a:solidFill>
                <a:ea typeface="宋体" panose="02010600030101010101" pitchFamily="2" charset="-122"/>
              </a:endParaRPr>
            </a:p>
          </p:txBody>
        </p:sp>
        <p:sp>
          <p:nvSpPr>
            <p:cNvPr id="4" name="矩形 3"/>
            <p:cNvSpPr/>
            <p:nvPr/>
          </p:nvSpPr>
          <p:spPr>
            <a:xfrm>
              <a:off x="24656" y="6720"/>
              <a:ext cx="6803" cy="850"/>
            </a:xfrm>
            <a:prstGeom prst="rect">
              <a:avLst/>
            </a:prstGeom>
            <a:solidFill>
              <a:srgbClr val="63AE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2800" strike="noStrike" noProof="1">
                  <a:solidFill>
                    <a:schemeClr val="tx1"/>
                  </a:solidFill>
                  <a:ea typeface="宋体" panose="02010600030101010101" pitchFamily="2" charset="-122"/>
                </a:rPr>
                <a:t>答案（</a:t>
              </a:r>
              <a:r>
                <a:rPr lang="en-US" altLang="zh-CN" sz="2800" strike="noStrike" noProof="1">
                  <a:solidFill>
                    <a:schemeClr val="tx1"/>
                  </a:solidFill>
                  <a:ea typeface="宋体" panose="02010600030101010101" pitchFamily="2" charset="-122"/>
                  <a:sym typeface="+mn-ea"/>
                </a:rPr>
                <a:t>128</a:t>
              </a:r>
              <a:r>
                <a:rPr lang="zh-CN" altLang="en-US" sz="2800" strike="noStrike" noProof="1">
                  <a:solidFill>
                    <a:schemeClr val="tx1"/>
                  </a:solidFill>
                  <a:ea typeface="宋体" panose="02010600030101010101" pitchFamily="2" charset="-122"/>
                  <a:sym typeface="+mn-ea"/>
                </a:rPr>
                <a:t>个字符</a:t>
              </a:r>
              <a:r>
                <a:rPr lang="zh-CN" altLang="en-US" sz="2800" strike="noStrike" noProof="1">
                  <a:solidFill>
                    <a:schemeClr val="tx1"/>
                  </a:solidFill>
                  <a:ea typeface="宋体" panose="02010600030101010101" pitchFamily="2" charset="-122"/>
                </a:rPr>
                <a:t>）</a:t>
              </a:r>
              <a:endParaRPr lang="zh-CN" altLang="en-US" sz="2800" strike="noStrike" noProof="1">
                <a:solidFill>
                  <a:schemeClr val="tx1"/>
                </a:solidFill>
                <a:ea typeface="宋体" panose="02010600030101010101" pitchFamily="2" charset="-122"/>
              </a:endParaRPr>
            </a:p>
          </p:txBody>
        </p:sp>
        <p:sp>
          <p:nvSpPr>
            <p:cNvPr id="5" name="左大括号 4"/>
            <p:cNvSpPr/>
            <p:nvPr/>
          </p:nvSpPr>
          <p:spPr>
            <a:xfrm rot="5400000" flipV="1">
              <a:off x="26144" y="197"/>
              <a:ext cx="573" cy="12472"/>
            </a:xfrm>
            <a:prstGeom prst="leftBrace">
              <a:avLst>
                <a:gd name="adj1" fmla="val 469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6416" name="文本框 5"/>
            <p:cNvSpPr txBox="1"/>
            <p:nvPr/>
          </p:nvSpPr>
          <p:spPr>
            <a:xfrm>
              <a:off x="25317" y="5131"/>
              <a:ext cx="2227" cy="919"/>
            </a:xfrm>
            <a:prstGeom prst="rect">
              <a:avLst/>
            </a:prstGeom>
            <a:noFill/>
            <a:ln w="9525">
              <a:noFill/>
            </a:ln>
          </p:spPr>
          <p:txBody>
            <a:bodyPr wrap="square" anchor="t">
              <a:spAutoFit/>
            </a:bodyPr>
            <a:p>
              <a:r>
                <a:rPr lang="zh-CN" altLang="en-US" sz="3200">
                  <a:latin typeface="Calibri" panose="020F0502020204030204" charset="0"/>
                  <a:cs typeface="Calibri" panose="020F0502020204030204" charset="0"/>
                </a:rPr>
                <a:t>篇章</a:t>
              </a:r>
              <a:endParaRPr lang="zh-CN" altLang="en-US" sz="3200">
                <a:latin typeface="Calibri" panose="020F0502020204030204" charset="0"/>
                <a:ea typeface="Calibri" panose="020F0502020204030204" charset="0"/>
              </a:endParaRPr>
            </a:p>
          </p:txBody>
        </p:sp>
      </p:grpSp>
      <p:grpSp>
        <p:nvGrpSpPr>
          <p:cNvPr id="16417" name="组合 13"/>
          <p:cNvGrpSpPr/>
          <p:nvPr/>
        </p:nvGrpSpPr>
        <p:grpSpPr>
          <a:xfrm>
            <a:off x="9220200" y="2271713"/>
            <a:ext cx="6048375" cy="1547812"/>
            <a:chOff x="21882" y="10669"/>
            <a:chExt cx="12472" cy="2439"/>
          </a:xfrm>
        </p:grpSpPr>
        <p:sp>
          <p:nvSpPr>
            <p:cNvPr id="9" name="矩形 8"/>
            <p:cNvSpPr/>
            <p:nvPr/>
          </p:nvSpPr>
          <p:spPr>
            <a:xfrm>
              <a:off x="21882" y="12258"/>
              <a:ext cx="12472" cy="85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ea typeface="宋体" panose="02010600030101010101" pitchFamily="2" charset="-122"/>
                </a:rPr>
                <a:t>131</a:t>
              </a:r>
              <a:r>
                <a:rPr lang="zh-CN" altLang="en-US" sz="2800" strike="noStrike" noProof="1">
                  <a:solidFill>
                    <a:schemeClr val="tx1"/>
                  </a:solidFill>
                  <a:ea typeface="宋体" panose="02010600030101010101" pitchFamily="2" charset="-122"/>
                </a:rPr>
                <a:t>个字符</a:t>
              </a:r>
              <a:endParaRPr lang="zh-CN" altLang="en-US" sz="2800" strike="noStrike" noProof="1">
                <a:solidFill>
                  <a:schemeClr val="tx1"/>
                </a:solidFill>
                <a:ea typeface="宋体" panose="02010600030101010101" pitchFamily="2" charset="-122"/>
              </a:endParaRPr>
            </a:p>
          </p:txBody>
        </p:sp>
        <p:sp>
          <p:nvSpPr>
            <p:cNvPr id="12" name="左大括号 11"/>
            <p:cNvSpPr/>
            <p:nvPr/>
          </p:nvSpPr>
          <p:spPr>
            <a:xfrm rot="5400000" flipV="1">
              <a:off x="27831" y="5735"/>
              <a:ext cx="573" cy="12472"/>
            </a:xfrm>
            <a:prstGeom prst="leftBrace">
              <a:avLst>
                <a:gd name="adj1" fmla="val 469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6420" name="文本框 12"/>
            <p:cNvSpPr txBox="1"/>
            <p:nvPr/>
          </p:nvSpPr>
          <p:spPr>
            <a:xfrm>
              <a:off x="26932" y="10669"/>
              <a:ext cx="2373" cy="919"/>
            </a:xfrm>
            <a:prstGeom prst="rect">
              <a:avLst/>
            </a:prstGeom>
            <a:noFill/>
            <a:ln w="9525">
              <a:noFill/>
            </a:ln>
          </p:spPr>
          <p:txBody>
            <a:bodyPr wrap="square" anchor="t">
              <a:spAutoFit/>
            </a:bodyPr>
            <a:p>
              <a:r>
                <a:rPr lang="zh-CN" altLang="en-US" sz="3200">
                  <a:latin typeface="Calibri" panose="020F0502020204030204" charset="0"/>
                  <a:cs typeface="Calibri" panose="020F0502020204030204" charset="0"/>
                </a:rPr>
                <a:t>问题</a:t>
              </a:r>
              <a:endParaRPr lang="zh-CN" altLang="en-US" sz="3200">
                <a:latin typeface="Calibri" panose="020F0502020204030204" charset="0"/>
                <a:ea typeface="Calibri" panose="020F0502020204030204" charset="0"/>
              </a:endParaRPr>
            </a:p>
          </p:txBody>
        </p:sp>
      </p:grpSp>
      <p:grpSp>
        <p:nvGrpSpPr>
          <p:cNvPr id="16421" name="组合 20"/>
          <p:cNvGrpSpPr/>
          <p:nvPr/>
        </p:nvGrpSpPr>
        <p:grpSpPr>
          <a:xfrm>
            <a:off x="16241713" y="2271713"/>
            <a:ext cx="6056312" cy="1547812"/>
            <a:chOff x="22315" y="11958"/>
            <a:chExt cx="12472" cy="2439"/>
          </a:xfrm>
        </p:grpSpPr>
        <p:sp>
          <p:nvSpPr>
            <p:cNvPr id="16" name="矩形 15"/>
            <p:cNvSpPr/>
            <p:nvPr/>
          </p:nvSpPr>
          <p:spPr>
            <a:xfrm>
              <a:off x="22315" y="13547"/>
              <a:ext cx="12472" cy="85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solidFill>
                  <a:schemeClr val="tx1"/>
                </a:solidFill>
                <a:ea typeface="宋体" panose="02010600030101010101" pitchFamily="2" charset="-122"/>
              </a:endParaRPr>
            </a:p>
          </p:txBody>
        </p:sp>
        <p:sp>
          <p:nvSpPr>
            <p:cNvPr id="17" name="矩形 16"/>
            <p:cNvSpPr/>
            <p:nvPr/>
          </p:nvSpPr>
          <p:spPr>
            <a:xfrm>
              <a:off x="22315" y="13547"/>
              <a:ext cx="7101" cy="850"/>
            </a:xfrm>
            <a:prstGeom prst="rect">
              <a:avLst/>
            </a:prstGeom>
            <a:solidFill>
              <a:srgbClr val="439F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ea typeface="宋体" panose="02010600030101010101" pitchFamily="2" charset="-122"/>
                </a:rPr>
                <a:t>64</a:t>
              </a:r>
              <a:r>
                <a:rPr lang="zh-CN" altLang="en-US" sz="2800" strike="noStrike" noProof="1">
                  <a:solidFill>
                    <a:schemeClr val="tx1"/>
                  </a:solidFill>
                  <a:ea typeface="宋体" panose="02010600030101010101" pitchFamily="2" charset="-122"/>
                </a:rPr>
                <a:t>个字符</a:t>
              </a:r>
              <a:endParaRPr lang="zh-CN" altLang="en-US" sz="2800" strike="noStrike" noProof="1">
                <a:solidFill>
                  <a:schemeClr val="tx1"/>
                </a:solidFill>
                <a:ea typeface="宋体" panose="02010600030101010101" pitchFamily="2" charset="-122"/>
              </a:endParaRPr>
            </a:p>
          </p:txBody>
        </p:sp>
        <p:sp>
          <p:nvSpPr>
            <p:cNvPr id="19" name="左大括号 18"/>
            <p:cNvSpPr/>
            <p:nvPr/>
          </p:nvSpPr>
          <p:spPr>
            <a:xfrm rot="5400000" flipV="1">
              <a:off x="28264" y="7024"/>
              <a:ext cx="573" cy="12472"/>
            </a:xfrm>
            <a:prstGeom prst="leftBrace">
              <a:avLst>
                <a:gd name="adj1" fmla="val 469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16425" name="文本框 19"/>
            <p:cNvSpPr txBox="1"/>
            <p:nvPr/>
          </p:nvSpPr>
          <p:spPr>
            <a:xfrm>
              <a:off x="27503" y="11958"/>
              <a:ext cx="2096" cy="919"/>
            </a:xfrm>
            <a:prstGeom prst="rect">
              <a:avLst/>
            </a:prstGeom>
            <a:noFill/>
            <a:ln w="9525">
              <a:noFill/>
            </a:ln>
          </p:spPr>
          <p:txBody>
            <a:bodyPr wrap="square" anchor="t">
              <a:spAutoFit/>
            </a:bodyPr>
            <a:p>
              <a:r>
                <a:rPr lang="zh-CN" altLang="en-US" sz="3200">
                  <a:latin typeface="Calibri" panose="020F0502020204030204" charset="0"/>
                  <a:cs typeface="Calibri" panose="020F0502020204030204" charset="0"/>
                </a:rPr>
                <a:t>答案</a:t>
              </a:r>
              <a:endParaRPr lang="zh-CN" altLang="en-US" sz="3200">
                <a:latin typeface="Calibri" panose="020F0502020204030204" charset="0"/>
                <a:ea typeface="Calibri" panose="020F0502020204030204" charset="0"/>
              </a:endParaRPr>
            </a:p>
          </p:txBody>
        </p:sp>
      </p:grpSp>
    </p:spTree>
  </p:cSld>
  <p:clrMapOvr>
    <a:masterClrMapping/>
  </p:clrMapOvr>
  <p:transition spd="slow">
    <p:dissolve/>
  </p:transition>
</p:sld>
</file>

<file path=ppt/theme/theme1.xml><?xml version="1.0" encoding="utf-8"?>
<a:theme xmlns:a="http://schemas.openxmlformats.org/drawingml/2006/main" name="Office 主题 - 标题幻灯片">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6CBE6"/>
      </a:accent5>
      <a:accent6>
        <a:srgbClr val="D4702B"/>
      </a:accent6>
      <a:hlink>
        <a:srgbClr val="0000FF"/>
      </a:hlink>
      <a:folHlink>
        <a:srgbClr val="FF00FF"/>
      </a:folHlink>
    </a:clrScheme>
    <a:fontScheme name="">
      <a:majorFont>
        <a:latin typeface="Calibri Light"/>
        <a:ea typeface="Calibri Light"/>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 空白">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6CBE6"/>
      </a:accent5>
      <a:accent6>
        <a:srgbClr val="D4702B"/>
      </a:accent6>
      <a:hlink>
        <a:srgbClr val="0000FF"/>
      </a:hlink>
      <a:folHlink>
        <a:srgbClr val="FF00FF"/>
      </a:folHlink>
    </a:clrScheme>
    <a:fontScheme name="">
      <a:majorFont>
        <a:latin typeface="Calibri Light"/>
        <a:ea typeface="Calibri Light"/>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 节标题">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6CBE6"/>
      </a:accent5>
      <a:accent6>
        <a:srgbClr val="D4702B"/>
      </a:accent6>
      <a:hlink>
        <a:srgbClr val="0000FF"/>
      </a:hlink>
      <a:folHlink>
        <a:srgbClr val="FF00FF"/>
      </a:folHlink>
    </a:clrScheme>
    <a:fontScheme name="">
      <a:majorFont>
        <a:latin typeface="Calibri Light"/>
        <a:ea typeface="Calibri Light"/>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 空白">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6CBE6"/>
      </a:accent5>
      <a:accent6>
        <a:srgbClr val="D4702B"/>
      </a:accent6>
      <a:hlink>
        <a:srgbClr val="0000FF"/>
      </a:hlink>
      <a:folHlink>
        <a:srgbClr val="FF00FF"/>
      </a:folHlink>
    </a:clrScheme>
    <a:fontScheme name="">
      <a:majorFont>
        <a:latin typeface="Calibri Light"/>
        <a:ea typeface="Calibri Light"/>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6CBE6"/>
      </a:accent5>
      <a:accent6>
        <a:srgbClr val="D4702B"/>
      </a:accent6>
      <a:hlink>
        <a:srgbClr val="0000FF"/>
      </a:hlink>
      <a:folHlink>
        <a:srgbClr val="FF00FF"/>
      </a:folHlink>
    </a:clrScheme>
    <a:fontScheme name="">
      <a:majorFont>
        <a:latin typeface="Calibri Light"/>
        <a:ea typeface="Calibri Light"/>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 节标题">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6CBE6"/>
      </a:accent5>
      <a:accent6>
        <a:srgbClr val="D4702B"/>
      </a:accent6>
      <a:hlink>
        <a:srgbClr val="0000FF"/>
      </a:hlink>
      <a:folHlink>
        <a:srgbClr val="FF00FF"/>
      </a:folHlink>
    </a:clrScheme>
    <a:fontScheme name="">
      <a:majorFont>
        <a:latin typeface="Calibri Light"/>
        <a:ea typeface="Calibri Light"/>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6CBE6"/>
      </a:accent5>
      <a:accent6>
        <a:srgbClr val="D4702B"/>
      </a:accent6>
      <a:hlink>
        <a:srgbClr val="0000FF"/>
      </a:hlink>
      <a:folHlink>
        <a:srgbClr val="FF00FF"/>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2998</Words>
  <Application>WPS 演示</Application>
  <PresentationFormat/>
  <Paragraphs>589</Paragraphs>
  <Slides>21</Slides>
  <Notes>0</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21</vt:i4>
      </vt:variant>
    </vt:vector>
  </HeadingPairs>
  <TitlesOfParts>
    <vt:vector size="41" baseType="lpstr">
      <vt:lpstr>Arial</vt:lpstr>
      <vt:lpstr>宋体</vt:lpstr>
      <vt:lpstr>Wingdings</vt:lpstr>
      <vt:lpstr>Calibri</vt:lpstr>
      <vt:lpstr>Calibri Light</vt:lpstr>
      <vt:lpstr>Alibaba PuHuiTi</vt:lpstr>
      <vt:lpstr>Segoe Print</vt:lpstr>
      <vt:lpstr>Alibaba PuHuiTi Medium</vt:lpstr>
      <vt:lpstr>Alibaba PuHuiTi Light</vt:lpstr>
      <vt:lpstr>微软雅黑</vt:lpstr>
      <vt:lpstr>Wingdings</vt:lpstr>
      <vt:lpstr>Arial Unicode MS</vt:lpstr>
      <vt:lpstr>Broadway</vt:lpstr>
      <vt:lpstr>Gabriola</vt:lpstr>
      <vt:lpstr>Office 主题 - 标题幻灯片</vt:lpstr>
      <vt:lpstr>Office 主题 - 空白</vt:lpstr>
      <vt:lpstr>Office 主题 - 节标题</vt:lpstr>
      <vt:lpstr>1_Office 主题 - 空白</vt:lpstr>
      <vt:lpstr>1_Office 主题</vt:lpstr>
      <vt:lpstr>1_Office 主题 - 节标题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白舞大名-霜月康家</cp:lastModifiedBy>
  <cp:revision>98</cp:revision>
  <dcterms:created xsi:type="dcterms:W3CDTF">2020-11-25T01:44:00Z</dcterms:created>
  <dcterms:modified xsi:type="dcterms:W3CDTF">2020-12-07T13:14:55Z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